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723" autoAdjust="0"/>
    <p:restoredTop sz="94660"/>
  </p:normalViewPr>
  <p:slideViewPr>
    <p:cSldViewPr>
      <p:cViewPr varScale="1">
        <p:scale>
          <a:sx n="106" d="100"/>
          <a:sy n="106" d="100"/>
        </p:scale>
        <p:origin x="127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76EB8-1651-4044-BFBD-303737C20481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DA2C1-0186-4E96-8861-B86F5245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411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DA2C1-0186-4E96-8861-B86F5245B8C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598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F0D7113-FDD9-4F81-A80D-D44501864AE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36815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 духовных и нравственных ценностях: диалог поколений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356993"/>
            <a:ext cx="2232248" cy="288031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12118"/>
            <a:ext cx="3339489" cy="230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24627"/>
            <a:ext cx="3184821" cy="2249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74" y="4195186"/>
            <a:ext cx="3156722" cy="2253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53" y="4195187"/>
            <a:ext cx="3395450" cy="2253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84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</a:t>
            </a:r>
            <a:r>
              <a:rPr lang="ru-RU" dirty="0" smtClean="0"/>
              <a:t>уховно-нравственное развитие молодежи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35292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0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Духовные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принципы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белорусов находят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свое отражение в терпении, соблюдении заповедей, любви к ближнему.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14" y="1673221"/>
            <a:ext cx="410445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313" y="3647322"/>
            <a:ext cx="4392488" cy="289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07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Справедливость проявляется в стремлении к социальному равенству, помощи нуждающимся.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4691"/>
            <a:ext cx="3888432" cy="217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007"/>
            <a:ext cx="4718298" cy="315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57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Трудолюбие белорусов основано на заботе о собственном «клочке земли», работоспособности, выносливости, хозяйственности.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30616"/>
            <a:ext cx="7560840" cy="443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78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Миролюбие – отсутствие чувства национального превосходства, мирное сосуществование с другими народами.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064896" cy="4735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34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Одной из традиционных ценностей белорусского народа является доброжелательность</a:t>
            </a:r>
            <a:r>
              <a:rPr lang="ru-RU" dirty="0"/>
              <a:t>.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556792"/>
            <a:ext cx="4032449" cy="3022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61642"/>
            <a:ext cx="4106316" cy="284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25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"/>
            <a:ext cx="8147248" cy="2204865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Премия Президента Республики Беларусь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 духовное возрождение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2177843"/>
            <a:ext cx="6264696" cy="35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48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298</TotalTime>
  <Words>82</Words>
  <Application>Microsoft Office PowerPoint</Application>
  <PresentationFormat>Экран (4:3)</PresentationFormat>
  <Paragraphs>9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Candara</vt:lpstr>
      <vt:lpstr>Symbol</vt:lpstr>
      <vt:lpstr>Times New Roman</vt:lpstr>
      <vt:lpstr>Волна</vt:lpstr>
      <vt:lpstr>О духовных и нравственных ценностях: диалог поколений</vt:lpstr>
      <vt:lpstr>Духовно-нравственное развитие молодежи </vt:lpstr>
      <vt:lpstr>Духовные принципы белорусов находят свое отражение в терпении, соблюдении заповедей, любви к ближнему. </vt:lpstr>
      <vt:lpstr>Справедливость проявляется в стремлении к социальному равенству, помощи нуждающимся.</vt:lpstr>
      <vt:lpstr>Трудолюбие белорусов основано на заботе о собственном «клочке земли», работоспособности, выносливости, хозяйственности.</vt:lpstr>
      <vt:lpstr>Миролюбие – отсутствие чувства национального превосходства, мирное сосуществование с другими народами.</vt:lpstr>
      <vt:lpstr>Одной из традиционных ценностей белорусского народа является доброжелательность. </vt:lpstr>
      <vt:lpstr>Премия Президента Республики Беларусь  «За духовное возрождение»</vt:lpstr>
    </vt:vector>
  </TitlesOfParts>
  <Company>hell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духовных и нравственных ценностях: диалог поколений</dc:title>
  <dc:creator>1</dc:creator>
  <cp:lastModifiedBy>Змитрачкова Людмила</cp:lastModifiedBy>
  <cp:revision>28</cp:revision>
  <dcterms:created xsi:type="dcterms:W3CDTF">2021-04-01T12:59:16Z</dcterms:created>
  <dcterms:modified xsi:type="dcterms:W3CDTF">2021-04-05T07:00:24Z</dcterms:modified>
</cp:coreProperties>
</file>