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39" r:id="rId2"/>
    <p:sldId id="335" r:id="rId3"/>
    <p:sldId id="334" r:id="rId4"/>
    <p:sldId id="337" r:id="rId5"/>
    <p:sldId id="336" r:id="rId6"/>
    <p:sldId id="338" r:id="rId7"/>
    <p:sldId id="315" r:id="rId8"/>
    <p:sldId id="322" r:id="rId9"/>
    <p:sldId id="340" r:id="rId10"/>
    <p:sldId id="341" r:id="rId11"/>
    <p:sldId id="342" r:id="rId12"/>
    <p:sldId id="343" r:id="rId13"/>
    <p:sldId id="344" r:id="rId14"/>
    <p:sldId id="345" r:id="rId15"/>
    <p:sldId id="349" r:id="rId16"/>
    <p:sldId id="347" r:id="rId17"/>
    <p:sldId id="34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66FF99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8" autoAdjust="0"/>
    <p:restoredTop sz="94649" autoAdjust="0"/>
  </p:normalViewPr>
  <p:slideViewPr>
    <p:cSldViewPr>
      <p:cViewPr varScale="1">
        <p:scale>
          <a:sx n="87" d="100"/>
          <a:sy n="87" d="100"/>
        </p:scale>
        <p:origin x="10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10DC5-8598-49AC-94CB-06667B948FC5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680C-0B86-4CA1-9C59-EB43A1AE6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39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77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984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343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84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9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62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8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43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0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31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3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413D-C86E-4E2E-9B4D-FD631978C1D2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CA3A3-5C08-4DF1-B4E8-93BC6919BA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65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99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7975" y="172824"/>
            <a:ext cx="85661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2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родным краем </a:t>
            </a:r>
            <a:r>
              <a:rPr lang="ru-RU" sz="52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ганаруся</a:t>
            </a:r>
            <a:r>
              <a:rPr lang="ru-RU" sz="52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2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2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52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ведаю – я не </a:t>
            </a:r>
            <a:r>
              <a:rPr lang="ru-RU" sz="52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адзін</a:t>
            </a:r>
            <a:endParaRPr lang="ru-RU" sz="5200" i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9" y="2096072"/>
            <a:ext cx="9144000" cy="45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79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6143644"/>
            <a:ext cx="3071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Костёл Святого Казимира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(Вселюб)</a:t>
            </a:r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7" name="AutoShape 7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3" name="AutoShape 13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86116" y="2857496"/>
            <a:ext cx="32147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Софийский собор в Полоцке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3" cstate="print"/>
          <a:srcRect r="2000" b="6265"/>
          <a:stretch>
            <a:fillRect/>
          </a:stretch>
        </p:blipFill>
        <p:spPr bwMode="auto">
          <a:xfrm>
            <a:off x="3214678" y="0"/>
            <a:ext cx="30718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8" name="AutoShape 18" descr="Картинки по запросу несвижский замо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4" cstate="print"/>
          <a:srcRect l="6592" t="3093" r="2587"/>
          <a:stretch>
            <a:fillRect/>
          </a:stretch>
        </p:blipFill>
        <p:spPr bwMode="auto">
          <a:xfrm>
            <a:off x="2857488" y="3500438"/>
            <a:ext cx="6072230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6" name="Picture 1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2857520" cy="3143296"/>
          </a:xfrm>
          <a:prstGeom prst="rect">
            <a:avLst/>
          </a:prstGeom>
          <a:noFill/>
        </p:spPr>
      </p:pic>
      <p:sp>
        <p:nvSpPr>
          <p:cNvPr id="20501" name="AutoShape 21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6" cstate="print"/>
          <a:srcRect r="35227"/>
          <a:stretch>
            <a:fillRect/>
          </a:stretch>
        </p:blipFill>
        <p:spPr bwMode="auto">
          <a:xfrm>
            <a:off x="6286512" y="0"/>
            <a:ext cx="2500330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6000760" y="3071810"/>
            <a:ext cx="3143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Каменецкая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(Белая) вежа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286124"/>
            <a:ext cx="3071802" cy="283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48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214"/>
            <a:ext cx="5857916" cy="390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 r="2000"/>
          <a:stretch>
            <a:fillRect/>
          </a:stretch>
        </p:blipFill>
        <p:spPr bwMode="auto">
          <a:xfrm>
            <a:off x="3500430" y="571480"/>
            <a:ext cx="5429256" cy="2908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1357298"/>
            <a:ext cx="35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История фестиваля </a:t>
            </a:r>
          </a:p>
          <a:p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начинается с 1992 года</a:t>
            </a:r>
            <a:endParaRPr lang="ru-RU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3429000"/>
            <a:ext cx="5000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  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Е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29586" y="3429000"/>
            <a:ext cx="5000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e-BY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be-BY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0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8143932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85852" y="5214950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Национальный академический Большой театр оперы и балета Беларуси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1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 l="2188" t="6666" r="13419" b="16666"/>
          <a:stretch>
            <a:fillRect/>
          </a:stretch>
        </p:blipFill>
        <p:spPr bwMode="auto">
          <a:xfrm>
            <a:off x="657270" y="747740"/>
            <a:ext cx="5054828" cy="2583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079059"/>
            <a:ext cx="5282024" cy="2606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674005" y="3212976"/>
            <a:ext cx="5284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«Л</a:t>
            </a:r>
            <a:r>
              <a:rPr lang="be-BY" sz="5400" dirty="0" smtClean="0">
                <a:solidFill>
                  <a:srgbClr val="0070C0"/>
                </a:solidFill>
                <a:latin typeface="Arial Black" pitchFamily="34" charset="0"/>
              </a:rPr>
              <a:t>ІСТАПАД»</a:t>
            </a:r>
            <a:endParaRPr lang="ru-RU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70" y="50705"/>
            <a:ext cx="6220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3600" dirty="0" smtClean="0">
                <a:solidFill>
                  <a:srgbClr val="0070C0"/>
                </a:solidFill>
                <a:latin typeface="Arial Black" pitchFamily="34" charset="0"/>
              </a:rPr>
              <a:t>КІНАФЕСТЫВАЛЬ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56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t="9193"/>
          <a:stretch>
            <a:fillRect/>
          </a:stretch>
        </p:blipFill>
        <p:spPr bwMode="auto">
          <a:xfrm>
            <a:off x="714348" y="642918"/>
            <a:ext cx="7618413" cy="4610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5715016"/>
            <a:ext cx="750099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Национальная библиотека Республики Беларусь </a:t>
            </a:r>
            <a:endParaRPr lang="ru-RU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81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AppData\Local\Temp\Rar$DIa0.691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712"/>
            <a:ext cx="936104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к будет выглядеть стадион &quot;Динамо&quot; после реконструкции (фото) |  euroradio.f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50" y="777779"/>
            <a:ext cx="8512100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827584" y="5730493"/>
            <a:ext cx="7784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Национальный олимпийский стадион «Динамо»</a:t>
            </a:r>
            <a:r>
              <a:rPr 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1055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C:\Users\1\Desktop\д\t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r="7143" b="9091"/>
          <a:stretch>
            <a:fillRect/>
          </a:stretch>
        </p:blipFill>
        <p:spPr bwMode="auto">
          <a:xfrm>
            <a:off x="357158" y="142852"/>
            <a:ext cx="5214974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1\Desktop\д\2_igr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55529" r="60396" b="16346"/>
          <a:stretch>
            <a:fillRect/>
          </a:stretch>
        </p:blipFill>
        <p:spPr bwMode="auto">
          <a:xfrm>
            <a:off x="214282" y="4071942"/>
            <a:ext cx="292895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1\Desktop\д\3a5c2448ebe6a690fd1ef83cbc15a50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9" b="9225"/>
          <a:stretch>
            <a:fillRect/>
          </a:stretch>
        </p:blipFill>
        <p:spPr bwMode="auto">
          <a:xfrm>
            <a:off x="3428992" y="2857496"/>
            <a:ext cx="500066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1\Desktop\д\2_igr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9" t="1875" r="1389" b="2500"/>
          <a:stretch>
            <a:fillRect/>
          </a:stretch>
        </p:blipFill>
        <p:spPr bwMode="auto">
          <a:xfrm>
            <a:off x="6143636" y="142852"/>
            <a:ext cx="1873263" cy="2261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36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Год малой родины | Республиканский научно-практический центр спо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57" y="994420"/>
            <a:ext cx="6998354" cy="52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810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99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0375" y="101398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мировом рейтинге стран по индексу конкурентоспособности промышленности Беларусь занимает 46 позицию, с большим отрывом опережая страны СНГ, кроме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.NS5\Desktop\Без названия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34144"/>
            <a:ext cx="4223503" cy="25108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Машиностроение Беларуси. Крупнейшие предприятия отрасл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t="8248" r="-4630"/>
          <a:stretch/>
        </p:blipFill>
        <p:spPr bwMode="auto">
          <a:xfrm>
            <a:off x="4604100" y="1134144"/>
            <a:ext cx="4360388" cy="25108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Белагро-2019»: техника для крепких хозяйственников - Новости | Автомалин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Белагро-2019»: техника для крепких хозяйственников - Новости | Автомалинов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Минский тракторный завод увеличил экспорт в Россию и пять стран СНГ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2"/>
          <a:stretch/>
        </p:blipFill>
        <p:spPr bwMode="auto">
          <a:xfrm>
            <a:off x="42570" y="3933056"/>
            <a:ext cx="4336508" cy="26693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ЗЕРНОУБОРОЧНЫЙ КОМБАЙН NOVA: продажа, цена в Минске. комбайны  зерноуборочные от &quot;ООО &quot;Технодвор&quot;&quot; - 1103195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6" b="10388"/>
          <a:stretch/>
        </p:blipFill>
        <p:spPr bwMode="auto">
          <a:xfrm>
            <a:off x="4588050" y="3933055"/>
            <a:ext cx="4392488" cy="26693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245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99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75326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Китайско-Белорусский индустриальный парк «Великий камень»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 descr="C:\Users\1.NS5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479"/>
            <a:ext cx="9015273" cy="273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О Китайско-Белорусском индустриальном парке «Великий камень» - Посольство  Республики Беларусь в Китайской Народной Республик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438" y="3398968"/>
            <a:ext cx="4572000" cy="310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Территория индустриального парка &quot;Великий камень&quot; | Официальный сайт  Республики Беларус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Территория индустриального парка &quot;Великий камень&quot; | Официальный сайт  Республики Беларус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Users\1.NS5\Desktop\000654_1100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574" y="3398968"/>
            <a:ext cx="4443273" cy="310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090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42844" y="5271147"/>
            <a:ext cx="87868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занимает 32-е место по индексу развития ИКТ (рейтинг Международного союза электросвязи) и входит в группу стран с высоким уровнем развития информационно-коммуникационной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Беларусь лидирует среди стран СНГ в рейтинге развития ИКТ |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92532" y="5334505"/>
            <a:ext cx="89654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направлениями развития АПК на 2021–2025 являются развитие конкурентоспособного и экологически безопасного сельского хозяйства, ориентированного на укрепление продовольственной безопасности Республики Беларусь, обеспечение полноценного питания и здорового образа жизни населения, сохранение и развитие сельской местности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Какой урожай будет в Беларуси в 2020 году? | Вопрос-ответ | АиФ Аргументы и  факты в Беларус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кой урожай будет в Беларуси в 2020 году? | Вопрос-ответ | АиФ Аргументы и  факты в Беларус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кой урожай будет в Беларуси в 2020 году? | Вопрос-ответ | АиФ Аргументы и  факты в Беларус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 descr="C:\Users\1.NS5\Desktop\862a3721af6c2da3436cd13d601315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" y="7937"/>
            <a:ext cx="4561210" cy="264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День работников сельского хозяйства в Беларус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96" y="7937"/>
            <a:ext cx="4571657" cy="303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28.07|11.00 Пресс-конференция «Реализация государственной политики в сфере  развития предпринимательства в Республике Беларусь. Поддержка фермерских  хозяйств» — Дом прес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168" y="2653091"/>
            <a:ext cx="4962831" cy="266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Польша заинтересована в развитии торгового сотрудничества с Беларусью в сельском  хозяйстве | Белорусский продовольственный торгово-промышленный порта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2" y="2653091"/>
            <a:ext cx="4590578" cy="266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9" y="793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31075" y="173986"/>
            <a:ext cx="84296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Для современной Беларуси характерен высокий уровень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социальной защиты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населения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4104" name="Picture 8" descr="Сколько детей должно быть у семьи, чтобы она считалась многодетной в  Беларуси?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9"/>
          <a:stretch/>
        </p:blipFill>
        <p:spPr bwMode="auto">
          <a:xfrm>
            <a:off x="319767" y="1144071"/>
            <a:ext cx="8460432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2442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85720" y="25202"/>
            <a:ext cx="84296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Национальное образование традиционно является одной из высших ценностей белорусского народа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Образование, Беларусь | Belarus.b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Образование, Беларусь | Belarus.by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Школа Выходного Дня &quot;Исток&quot; в Стамбуле - Posts |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86" y="800129"/>
            <a:ext cx="4214842" cy="24911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ᐈ Детский садик фон, фото детский сад фон | скачать на Depositphotos®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800128"/>
            <a:ext cx="3955325" cy="2491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8" descr="Американские университеты внедряют SpotterEDU — приложение для наблюдения  за студентами / Хабр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Американские университеты внедряют SpotterEDU — приложение для наблюдения  за студентами / Хабр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 descr="C:\Users\1.NS5\Desktop\5rck1cpwqyuv0vea5iopkwbc81a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57" y="3760311"/>
            <a:ext cx="3955843" cy="26415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Магистранты из Тюмени имеют возможность получать стипендию в размере 10000  рублей | ВТюмене-ТССС.ру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86" y="3779908"/>
            <a:ext cx="4214842" cy="26219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78563" y="5448928"/>
            <a:ext cx="87868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Ключевым направлением реализации государственной молодежной политики выступает развитие потенциала одарённой молодежи и его использование в интересах инновационного развития страны</a:t>
            </a:r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E:\ЧИРСКАЯ\На сайт Ворлд скиллс\Конкурсные дни\3LiWve_cW8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775"/>
            <a:ext cx="410606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E:\ЧИРСКАЯ\На сайт Ворлд скиллс\Конкурсные дни\4JpFaYVpLa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145" y="157576"/>
            <a:ext cx="4142021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2" name="Picture 6" descr="E:\ЧИРСКАЯ\На сайт Ворлд скиллс\Конкурсные дни\eS3XvMfKgS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8949"/>
            <a:ext cx="4106060" cy="2438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3" name="Picture 7" descr="E:\ЧИРСКАЯ\На сайт Ворлд скиллс\Конкурсные дни\E3kGEdfW3E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65065"/>
            <a:ext cx="4127265" cy="2457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228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AppData\Local\Temp\Rar$DIa0.14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AutoShape 2" descr="Картинки по запросу достижения медицины 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Картинки по запросу достижения медицины р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Картинки по запросу достижения медицины р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14752"/>
            <a:ext cx="4143404" cy="27146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12" name="AutoShape 8" descr="Картинки по запросу рнпц мать и дитя минс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Картинки по запросу рнпц кардиология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71480"/>
            <a:ext cx="3857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оценкам международных экспертов, Беларусь занимает одно из ведущих мест в мире по доступу населения к медицинским услугам</a:t>
            </a: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4" cstate="print"/>
          <a:srcRect l="17547" r="7876" b="9210"/>
          <a:stretch>
            <a:fillRect/>
          </a:stretch>
        </p:blipFill>
        <p:spPr bwMode="auto">
          <a:xfrm>
            <a:off x="4643438" y="285728"/>
            <a:ext cx="4200583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3071810"/>
            <a:ext cx="4143404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63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208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 s</dc:creator>
  <cp:lastModifiedBy>Юрий Емельяненко</cp:lastModifiedBy>
  <cp:revision>125</cp:revision>
  <dcterms:created xsi:type="dcterms:W3CDTF">2019-10-31T07:02:09Z</dcterms:created>
  <dcterms:modified xsi:type="dcterms:W3CDTF">2020-12-15T07:05:36Z</dcterms:modified>
</cp:coreProperties>
</file>