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6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327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598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8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4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32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392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5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54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66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7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31602C3-8DF4-4F8E-A025-53AF994FFB63}" type="datetimeFigureOut">
              <a:rPr lang="ru-RU" smtClean="0"/>
              <a:t>16.10.2023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5C8C83B-677B-4261-B1AA-95952BD01AA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00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7374" y="791308"/>
            <a:ext cx="10017252" cy="3516923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Творческие коллективы университета</a:t>
            </a:r>
            <a:endParaRPr lang="ru-RU" sz="8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39455"/>
              </p:ext>
            </p:extLst>
          </p:nvPr>
        </p:nvGraphicFramePr>
        <p:xfrm>
          <a:off x="2032000" y="4614659"/>
          <a:ext cx="812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347020378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243226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Начальник отдела культурно-массовой и досуговой деятельности </a:t>
                      </a:r>
                      <a:endParaRPr lang="ru-RU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Маслова Г.В.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803218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52874" y="6006598"/>
            <a:ext cx="3530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Book Antiqua" panose="02040602050305030304" pitchFamily="18" charset="0"/>
              </a:rPr>
              <a:t>«Материалы ЕДИ, октябрь 2023 г.»</a:t>
            </a:r>
            <a:endParaRPr lang="ru-RU" sz="16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33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094" y="542459"/>
            <a:ext cx="3829929" cy="122740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эстрадного пения «</a:t>
            </a:r>
            <a:r>
              <a:rPr lang="ru-RU" sz="2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Уни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</a:t>
            </a:r>
            <a:r>
              <a:rPr lang="en-US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song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835" y="3579029"/>
            <a:ext cx="3849496" cy="2637131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3459590" y="3277020"/>
            <a:ext cx="5130381" cy="483577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Прокопчик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Андреевна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74" y="1763584"/>
            <a:ext cx="3231172" cy="2144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24781" y="397257"/>
            <a:ext cx="6096000" cy="28797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Студия эстрадного пения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Уни-song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помогает учащимся развить вокальные навыки, расширять вокальный диапазон, раскрепоститься и чувствовать себя органично и свободно на сцене.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Участники студии не раз становились лауреатами и дипломантами самых престижных городских и областных фестивалей, с успехом выступают на концертных площадках города и области, традиционно участвуют во всех мероприятиях университета.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3996" y="4150210"/>
            <a:ext cx="6096000" cy="1494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участие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республиканской арт-инициативе «Беларусь Мы» республиканского фестиваля художественного творчества «Арт-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вакацыі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5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196" y="360485"/>
            <a:ext cx="4424289" cy="63015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Группа барабанщиц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49" y="3108150"/>
            <a:ext cx="4584036" cy="3059844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-1459522" y="1353894"/>
            <a:ext cx="1005840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Тарасенко Сорина Викторовна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23" y="3108150"/>
            <a:ext cx="4457434" cy="30702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4985" y="1907821"/>
            <a:ext cx="8247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занятиях участницы группы барабанщиц изучают маршевые рисунки, отрабатывают технику барабанного боя и танцевальные элементы. За время репетиций развивают чувство ритма и выносливость, а также учатся работать сплоченно в команде.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10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1434" y="463354"/>
            <a:ext cx="2419643" cy="84933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КВН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24" y="3592315"/>
            <a:ext cx="3750875" cy="2667810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2690446" y="763129"/>
            <a:ext cx="7271240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Антонов Максим Николаевич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060" y="3533694"/>
            <a:ext cx="3787063" cy="272643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5477" y="1607114"/>
            <a:ext cx="11081237" cy="1771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Команда КВН объединила в себе молодых людей, которые выражают свое творчество на сцене через юмор. Подготовка участников включает в себя не только написание шуток и разыгрывание заранее заготовленных сцен, но и соревнования в юмористических ответах на заданные вопросы, импровизациях на заданные темы, развитие актёрских способностей.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Команда нашего университета является полуфиналистом Национальной художественной лиги КВН.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391502" y="3796167"/>
            <a:ext cx="3405554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место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1/8 финала НХЛ КВН – команда КВН «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якуб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колас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место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осеннего фестиваля </a:t>
            </a:r>
            <a:r>
              <a:rPr lang="ru-RU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квн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место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кубка ректора команд КВН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67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157" y="286602"/>
            <a:ext cx="3843997" cy="14507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Клуб интеллектуальных игр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816" y="2438105"/>
            <a:ext cx="4762500" cy="2857500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4958863" y="1409405"/>
            <a:ext cx="6506306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Косарев Виктор Александрович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0417" y="2686929"/>
            <a:ext cx="481115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Клуб «Эрудит» проводит различные интеллектуальные игры требующие сообразительности, реакции, личной эрудиции и командной игры.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Брэйн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-ринг», «Своя игра», «Тройка», «Эрудит-пятерка», и в частности осенняя и весенняя серии игр «Что? Где? Когда?»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12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47" y="3690457"/>
            <a:ext cx="2742445" cy="19717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42642"/>
            <a:ext cx="4352192" cy="145075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«Народный» клуб славянских единоборств «</a:t>
            </a:r>
            <a:r>
              <a:rPr lang="ru-RU" sz="2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Аридан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62" y="1742773"/>
            <a:ext cx="2708030" cy="1898309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97073" y="5662246"/>
            <a:ext cx="6356838" cy="44424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Адамов Владимир Анатольевич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8469" y="536331"/>
            <a:ext cx="756138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студии славянской истории, искусства и единоборств делится на три направления: спортивная подготовка по системе рукопашного боя, прикладной рукопашный бой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(работа с различными видами оружия, самооборона) и историческое направление (изучение истории, изготовление доспехов и работа с оружием славян эпохи средневековья, реконструкция обрядов и обычаев славян).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75435" y="2356509"/>
            <a:ext cx="5332534" cy="3458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степени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армейскому рукопашному бою республиканского турнира по армейскому рукопашному и ножевому бою «Неманский рубеж» - Поляк Юрий.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2 степени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ножевому бою республиканского турнира по армейскому рукопашному и ножевому бою «Неманский рубеж» -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Курлянчик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Владислав.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3 степени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ножевому бою республиканского турнира по армейскому рукопашному и ножевому бою «Неманский рубеж» -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Макарчик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Артур.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участника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Фестиваля русского романса «Мелодия души».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 за 3 место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чемпионате военных институтов и факультетов по армейскому рукопашному бою (до 70 кг) –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Василько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Илья.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 за 1 место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чемпионате военных институтов и факультетов по армейскому рукопашному бою (до 85 кг) – Поляк Юрий.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Грамота за 1 место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чемпионате военных институтов и факультетов по армейскому рукопашному бою (до 80 кг) –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Стасько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Даниил.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3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61582" cy="145075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«Народный» студенческий театр «Вернисаж»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862" y="3656418"/>
            <a:ext cx="3496769" cy="2329723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1257300" y="4501662"/>
            <a:ext cx="5773977" cy="394731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Машинкова</a:t>
            </a:r>
            <a:r>
              <a:rPr lang="ru-RU" b="1" dirty="0" smtClean="0">
                <a:latin typeface="Book Antiqua" panose="02040602050305030304" pitchFamily="18" charset="0"/>
              </a:rPr>
              <a:t> Оксана Юрьевна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776" y="1721782"/>
            <a:ext cx="3604847" cy="25736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22" y="219833"/>
            <a:ext cx="3692771" cy="24618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08" y="1854443"/>
            <a:ext cx="34252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коллектив студенческого театра университета воплощает на сцене авторские идеи и постановки, в которых учащиеся демонстрируют не только театральные навыки, но и танцевальные, и вокальные.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07" y="4980913"/>
            <a:ext cx="6816969" cy="1093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Диплом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общеуниверситетского фестиваля эстрадных миниатюр и театральных постановок «М.О.С.Т.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ГрГУ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8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750" y="409695"/>
            <a:ext cx="3634154" cy="134974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разговорного жанра «Конферанс»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8"/>
          <p:cNvSpPr txBox="1">
            <a:spLocks/>
          </p:cNvSpPr>
          <p:nvPr/>
        </p:nvSpPr>
        <p:spPr>
          <a:xfrm>
            <a:off x="3077309" y="1390162"/>
            <a:ext cx="4571999" cy="369276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Ермоленко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Дарья Алексеевна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46" y="1866900"/>
            <a:ext cx="2587364" cy="1725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836" y="1866900"/>
            <a:ext cx="2615866" cy="17439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38" y="1866900"/>
            <a:ext cx="2581577" cy="17210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12702" y="97298"/>
            <a:ext cx="3849599" cy="563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студии разговорного жанра работают со сценическим словом, учатся импровизировать, развивают актёрский талант, ведут мероприятия, участвуют в спектаклях и музыкально-театральных постановках, активно участвуют в университетских (и не только) мероприятиях.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студии проходят занятия по сценической речи, дыхательные практики, ораторскому искусству, дикторской подготовке, актёрскому мастерству.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репертуаре данного коллектива известные произведения признанных классиков.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0346" y="3695413"/>
            <a:ext cx="6096000" cy="257865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участие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республиканской арт-инициативе «Беларусь Мы» республиканского фестиваля художественного творчества «Арт-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вакацыі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 участника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общеуниверситетского фестиваля эстрадных миниатюр и театральных постановок «М.О.С.Т.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05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392" y="492370"/>
            <a:ext cx="3219743" cy="96363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Театр моды</a:t>
            </a:r>
            <a:b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«</a:t>
            </a:r>
            <a:r>
              <a:rPr lang="ru-RU" sz="2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Уни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-АРТ»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Объект 8"/>
          <p:cNvSpPr txBox="1">
            <a:spLocks/>
          </p:cNvSpPr>
          <p:nvPr/>
        </p:nvSpPr>
        <p:spPr>
          <a:xfrm>
            <a:off x="3320721" y="3102728"/>
            <a:ext cx="5524340" cy="486395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Куровская</a:t>
            </a:r>
            <a:r>
              <a:rPr lang="ru-RU" b="1" dirty="0" smtClean="0">
                <a:latin typeface="Book Antiqua" panose="02040602050305030304" pitchFamily="18" charset="0"/>
              </a:rPr>
              <a:t> Виолетта Андреевна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2" y="4091424"/>
            <a:ext cx="3181279" cy="2120851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2" y="1760420"/>
            <a:ext cx="3188768" cy="2126260"/>
          </a:xfrm>
        </p:spPr>
      </p:pic>
      <p:sp>
        <p:nvSpPr>
          <p:cNvPr id="3" name="Прямоугольник 2"/>
          <p:cNvSpPr/>
          <p:nvPr/>
        </p:nvSpPr>
        <p:spPr>
          <a:xfrm>
            <a:off x="5389685" y="298939"/>
            <a:ext cx="6701283" cy="2599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Сценические композиции театра моды демонстрируют слияние театрального действия, хореографии с элементами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подиумного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дефиле.  Девушки и юноши, прошедшие подготовку в театре моды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Уни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-Арт», владеют знанием законов имиджа и этикета. Участники театра моды являются лауреатами различных конкурсов красоты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«Мисс Гродно», «Мисс Беларусь», «Мисс Европа», «Мисс Мира», "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Miss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Seven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Continent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", «Королева Весна», «Мисс и Мистер Студенчества»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8131" y="3624900"/>
            <a:ext cx="7596554" cy="2587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Вице-Мистер Студенчества Республики Беларусь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 Вице-Мистер Студенчества Гродненской области – Каминский Артём.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Мистер Студенчества Гродненской области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Дудаль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Богдан.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Вице-Мисс Студенчества Гродненской области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Майорова Дарья.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3 степени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открытого общеуниверситетского танцевального фестиваля-конкурса «Стиль-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Dance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Энергия. Красота. Гармония» (номинация «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Free show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3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877" y="896815"/>
            <a:ext cx="3686615" cy="80537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Коллектив современной хореографии </a:t>
            </a:r>
            <a:b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«</a:t>
            </a:r>
            <a:r>
              <a:rPr lang="en-US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Stu-dance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5" y="1786644"/>
            <a:ext cx="3253113" cy="2164224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2133600" y="1342404"/>
            <a:ext cx="10058400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Духанина Диана Владимировна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208" y="3585697"/>
            <a:ext cx="3807070" cy="253275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32151" y="2024451"/>
            <a:ext cx="77102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Участники коллектива проходят обучение различным видам современной хореографии. Репертуар коллектива базируется на таких стилях современной хореографии как, хип-хоп, джаз-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фанк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дэнсхолл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афро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9445" y="4035322"/>
            <a:ext cx="5710870" cy="2083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степени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национального фестиваля-конкурса молодёжного творчества «Огонь молодёжных талантов» - коллектив современной хореографии «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dance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1 степени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открытого общеуниверситетского танцевального фестиваля-конкурса «Стиль-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Dance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Энергия. Красота. Гармония» (номинация «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Street show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8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796" y="747346"/>
            <a:ext cx="3764866" cy="99001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современного танца «</a:t>
            </a:r>
            <a:r>
              <a:rPr lang="en-US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Break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5" y="1866546"/>
            <a:ext cx="3212304" cy="2424100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3181057" y="1357713"/>
            <a:ext cx="5890845" cy="4442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</a:t>
            </a:r>
            <a:r>
              <a:rPr lang="ru-RU" b="1" dirty="0" err="1" smtClean="0">
                <a:latin typeface="Book Antiqua" panose="02040602050305030304" pitchFamily="18" charset="0"/>
              </a:rPr>
              <a:t>Кизер</a:t>
            </a:r>
            <a:r>
              <a:rPr lang="ru-RU" b="1" dirty="0" smtClean="0">
                <a:latin typeface="Book Antiqua" panose="02040602050305030304" pitchFamily="18" charset="0"/>
              </a:rPr>
              <a:t> Юрий Николаевич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896" y="1801953"/>
            <a:ext cx="3236075" cy="25032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8299" y="1931139"/>
            <a:ext cx="4639224" cy="2284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Репертуар коллектива включает такие танцевальные направления, как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hip-hop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break-dance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данном коллективе современного танца участниками преимущественно являются молодые парни, которые упорно работают над развитием своих физических данных.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5995" y="4419832"/>
            <a:ext cx="6096000" cy="1494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участие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республиканской арт-инициативе «Беларусь Мы» республиканского фестиваля художественного творчества «Арт-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вакацыі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5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65" y="380474"/>
            <a:ext cx="3659358" cy="145075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Студия стилизованного танца «</a:t>
            </a:r>
            <a:r>
              <a:rPr lang="ru-RU" sz="2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Крок</a:t>
            </a:r>
            <a:r>
              <a:rPr lang="en-US" sz="28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07" y="1849971"/>
            <a:ext cx="3388222" cy="2266719"/>
          </a:xfrm>
        </p:spPr>
      </p:pic>
      <p:sp>
        <p:nvSpPr>
          <p:cNvPr id="4" name="Объект 8"/>
          <p:cNvSpPr txBox="1">
            <a:spLocks/>
          </p:cNvSpPr>
          <p:nvPr/>
        </p:nvSpPr>
        <p:spPr>
          <a:xfrm>
            <a:off x="3539589" y="1413067"/>
            <a:ext cx="6515099" cy="47478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Руководитель</a:t>
            </a:r>
            <a:r>
              <a:rPr lang="ru-RU" b="1" dirty="0" smtClean="0">
                <a:latin typeface="Book Antiqua" panose="02040602050305030304" pitchFamily="18" charset="0"/>
              </a:rPr>
              <a:t> – Вербицкая Алеся Викторовна</a:t>
            </a:r>
            <a:endParaRPr lang="ru-RU" b="1" dirty="0">
              <a:latin typeface="Book Antiqua" panose="0204060205030503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14" y="1831231"/>
            <a:ext cx="3471203" cy="231413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0433" y="1887852"/>
            <a:ext cx="41910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занятиях обучающиеся в студии овладевают основами классического, стилизованного танца. В основе стилизованного танца лежит, прежде всего, изучение фольклорно-этнографического материала, владение законами композиции, чувство стиля и все то, что в совокупности создает нужный образ своеобразного национального характера народа.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9129" y="4553594"/>
            <a:ext cx="6096000" cy="1494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достижения за 2022-2023 учебный год: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степени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открытого общеуниверситетского танцевального фестиваля-конкурса «Стиль-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Dance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Энергия. Красота. Гармония» (номинация «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Free show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9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45123" y="66151"/>
            <a:ext cx="4783015" cy="132483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400" dirty="0">
              <a:latin typeface="Arial Black" panose="020B0A04020102020204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982914" y="1281992"/>
            <a:ext cx="6126773" cy="40947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Синкевич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Юлия Васильевна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7"/>
          <a:stretch/>
        </p:blipFill>
        <p:spPr>
          <a:xfrm>
            <a:off x="345513" y="1934308"/>
            <a:ext cx="4572638" cy="24093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5123" y="357816"/>
            <a:ext cx="40620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Хореографический коллектив «ВИАР»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58154" y="2331469"/>
            <a:ext cx="6096000" cy="22399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овый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хореографический коллектив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«ВИАР»,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основанный на базе филологического факультета. 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«ВИАР»</a:t>
            </a:r>
            <a:r>
              <a:rPr lang="be-BY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команда единомышленников, которая делает настоящие шоу, дарит зрителям невероятные эмоции и впечатления. </a:t>
            </a:r>
            <a:endParaRPr lang="be-BY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«ВИАР»</a:t>
            </a:r>
            <a:r>
              <a:rPr lang="be-BY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про страсть, дружбу, искусство и любовь.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69339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167</TotalTime>
  <Words>1056</Words>
  <Application>Microsoft Office PowerPoint</Application>
  <PresentationFormat>Произвольный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Ретро</vt:lpstr>
      <vt:lpstr>Творческие коллективы университета</vt:lpstr>
      <vt:lpstr>«Народный» клуб славянских единоборств «Аридан»</vt:lpstr>
      <vt:lpstr>«Народный» студенческий театр «Вернисаж»</vt:lpstr>
      <vt:lpstr>Студия разговорного жанра «Конферанс»</vt:lpstr>
      <vt:lpstr>Театр моды  «Уни-АРТ»</vt:lpstr>
      <vt:lpstr>Коллектив современной хореографии  «Stu-dance»</vt:lpstr>
      <vt:lpstr>Студия современного танца «Break»</vt:lpstr>
      <vt:lpstr>Студия стилизованного танца «Крокi»</vt:lpstr>
      <vt:lpstr>Презентация PowerPoint</vt:lpstr>
      <vt:lpstr>Студия эстрадного пения «Уни-song»</vt:lpstr>
      <vt:lpstr>Группа барабанщиц</vt:lpstr>
      <vt:lpstr>КВН</vt:lpstr>
      <vt:lpstr>Клуб интеллектуальных игр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Творческие коллективы университета</dc:title>
  <dc:creator>РУКША МАРГАРИТА ОЛЕГОВНА</dc:creator>
  <cp:lastModifiedBy>СКЕРСЬ МАРИЯ АНТОНОВНА</cp:lastModifiedBy>
  <cp:revision>17</cp:revision>
  <dcterms:created xsi:type="dcterms:W3CDTF">2022-10-18T08:14:44Z</dcterms:created>
  <dcterms:modified xsi:type="dcterms:W3CDTF">2023-10-16T13:42:36Z</dcterms:modified>
</cp:coreProperties>
</file>