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443" y="-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7175351" cy="1793167"/>
          </a:xfrm>
        </p:spPr>
        <p:txBody>
          <a:bodyPr/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Общеуниверситетские спортивные секции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509120"/>
            <a:ext cx="6400800" cy="1473200"/>
          </a:xfrm>
        </p:spPr>
        <p:txBody>
          <a:bodyPr/>
          <a:lstStyle/>
          <a:p>
            <a:pPr algn="r"/>
            <a:r>
              <a:rPr lang="ru-RU" b="1" i="1" dirty="0"/>
              <a:t>«Материалы ЕДИ, октябрь 2023 г.»</a:t>
            </a:r>
          </a:p>
          <a:p>
            <a:pPr algn="r"/>
            <a:r>
              <a:rPr lang="ru-RU" i="1" dirty="0"/>
              <a:t>Подготовлено </a:t>
            </a:r>
            <a:r>
              <a:rPr lang="ru-RU" i="1" dirty="0" smtClean="0"/>
              <a:t>спортивным клубом университета</a:t>
            </a:r>
            <a:endParaRPr 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205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Бадминтон </a:t>
            </a:r>
          </a:p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Дзюдо, самбо </a:t>
            </a:r>
          </a:p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Каратэ </a:t>
            </a:r>
            <a:r>
              <a:rPr lang="en-US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WKF</a:t>
            </a:r>
            <a:endParaRPr lang="ru-RU" sz="4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Мини-футбол</a:t>
            </a:r>
          </a:p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Теннис</a:t>
            </a:r>
          </a:p>
          <a:p>
            <a:pPr algn="ctr"/>
            <a:r>
              <a:rPr lang="ru-RU" sz="4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Шахматы</a:t>
            </a:r>
            <a:endParaRPr lang="ru-RU" sz="4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Спортивные секции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34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Бадминтон -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портивный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зал № 2«б» ул. Захарова,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32;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Дзюдо, самбо - зал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единоборств ул. Захарова,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32;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Каратэ </a:t>
            </a:r>
            <a:r>
              <a:rPr lang="en-US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WKF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единоборств ул. Захарова,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32;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Мини-футбол - спортивный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зал №2, ул. Захарова,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32;</a:t>
            </a:r>
          </a:p>
          <a:p>
            <a:endParaRPr lang="ru-RU" sz="2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Теннис -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теннисный корт/легкоатлетический манеж, ул. Захарова, 32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Шахматы - аудитория 113,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Ожешко 22.   </a:t>
            </a:r>
            <a:endParaRPr lang="ru-RU" sz="2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Места проведения занятий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09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8222780"/>
              </p:ext>
            </p:extLst>
          </p:nvPr>
        </p:nvGraphicFramePr>
        <p:xfrm>
          <a:off x="683568" y="1484784"/>
          <a:ext cx="8064896" cy="46085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7655"/>
                <a:gridCol w="3585305"/>
                <a:gridCol w="2021936"/>
              </a:tblGrid>
              <a:tr h="847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секции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Номер телефона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Теннис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Гивер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Наталья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Ежевна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+375 (29) 2680138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47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Бадминтон 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Иванов Эдуард Анатольевич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+375 (29) 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7852855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Дзюдо, самбо 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Шарко Иван Эдвардович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+375 (29) 5809998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47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Шахматы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Калита Дмитрий Викентьевич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+375 (29) 2859344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Каратэ </a:t>
                      </a:r>
                      <a:r>
                        <a:rPr lang="en-US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WKF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Сидор Анатолий Евгеньевич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+375 (33) 6967679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47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Мини-футбол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Хильманович Вадим Викторович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+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 (29) 5468385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Руководители секций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69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Осуществляется набор в секцию «Танцевальная аэробика».</a:t>
            </a:r>
          </a:p>
          <a:p>
            <a:pPr marL="0" indent="0">
              <a:buNone/>
            </a:pP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Руководитель секции – Седова Наталья </a:t>
            </a:r>
            <a:r>
              <a:rPr lang="ru-RU" sz="28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Федеровна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Номер телефона -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8029-7809133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Секция по танцевальной аэробике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</TotalTime>
  <Words>140</Words>
  <Application>Microsoft Office PowerPoint</Application>
  <PresentationFormat>Экран (4:3)</PresentationFormat>
  <Paragraphs>51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Общеуниверситетские спортивные секции </vt:lpstr>
      <vt:lpstr>Спортивные секции</vt:lpstr>
      <vt:lpstr>Места проведения занятий </vt:lpstr>
      <vt:lpstr>Руководители секций</vt:lpstr>
      <vt:lpstr>Секция по танцевальной аэробике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Общеуниверситетские спортивные секции </dc:title>
  <dc:creator>Хильманович ВАДИМ ВИКТОРОВИЧ</dc:creator>
  <cp:lastModifiedBy>СКЕРСЬ МАРИЯ АНТОНОВНА</cp:lastModifiedBy>
  <cp:revision>6</cp:revision>
  <dcterms:created xsi:type="dcterms:W3CDTF">2023-10-16T06:54:42Z</dcterms:created>
  <dcterms:modified xsi:type="dcterms:W3CDTF">2023-10-17T05:47:17Z</dcterms:modified>
</cp:coreProperties>
</file>