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M:\КАК ПОДАТЬ ЗАЯВКУ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691501" cy="61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80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M:\КАК ПОДАТЬ ЗАЯВКУ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7075"/>
            <a:ext cx="801089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958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M:\КАК ПОДАТЬ ЗАЯВКУ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16" y="332656"/>
            <a:ext cx="7565487" cy="605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915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M:\КАК ПОДАТЬ ЗАЯВКУ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79" y="260648"/>
            <a:ext cx="792088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13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M:\КАК ПОДАТЬ ЗАЯВКУ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6244"/>
            <a:ext cx="8015537" cy="641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297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M:\КАК ПОДАТЬ ЗАЯВКУ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237"/>
            <a:ext cx="801088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4596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АНАЧКО ТАТЬЯНА АНАТОЛЬЕВНА</dc:creator>
  <cp:lastModifiedBy>СОЛОВЬЁВА АННА ВИКТОРОВНА</cp:lastModifiedBy>
  <cp:revision>1</cp:revision>
  <dcterms:created xsi:type="dcterms:W3CDTF">2017-01-13T08:00:18Z</dcterms:created>
  <dcterms:modified xsi:type="dcterms:W3CDTF">2019-04-15T12:57:28Z</dcterms:modified>
</cp:coreProperties>
</file>