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70BC5F-15AF-42CE-99B0-5E3ABF177BE9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B278EED-1901-4514-9F5E-F91180B46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098187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D70BC5F-15AF-42CE-99B0-5E3ABF177BE9}" type="datetimeFigureOut">
              <a:rPr lang="ru-RU" smtClean="0"/>
              <a:t>17.05.2023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B278EED-1901-4514-9F5E-F91180B46015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7086146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0437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b="1" smtClean="0">
                <a:solidFill>
                  <a:schemeClr val="tx2"/>
                </a:solidFill>
              </a:rPr>
              <a:t>На сайте университета представлена информация о всех направлениях деятельности ГрГУ имени Янки Купалы. </a:t>
            </a:r>
            <a:endParaRPr lang="ru-RU" sz="1800" b="1" dirty="0">
              <a:solidFill>
                <a:schemeClr val="tx2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1035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400" smtClean="0"/>
              <a:t>Примеры факультетских сайтов</a:t>
            </a:r>
            <a:endParaRPr lang="ru-RU" sz="24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9396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700" smtClean="0"/>
              <a:t>Официальные аккаунты ГрГУ в социальных сетях</a:t>
            </a:r>
            <a:br>
              <a:rPr lang="ru-RU" sz="2700" smtClean="0"/>
            </a:br>
            <a:r>
              <a:rPr lang="ru-RU" sz="2700" smtClean="0"/>
              <a:t>(на 20.04.2023 г.)</a:t>
            </a:r>
            <a:endParaRPr lang="ru-RU" sz="27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921235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4317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65162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r"/>
            <a:r>
              <a:rPr lang="en-US" sz="3200" b="1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+mn-ea"/>
                <a:cs typeface="+mn-cs"/>
              </a:rPr>
              <a:t>Telegram-</a:t>
            </a:r>
            <a:r>
              <a:rPr lang="ru-RU" sz="3200" b="1" smtClean="0">
                <a:ln>
                  <a:solidFill>
                    <a:srgbClr val="002060"/>
                  </a:solidFill>
                </a:ln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  <a:ea typeface="+mn-ea"/>
                <a:cs typeface="+mn-cs"/>
              </a:rPr>
              <a:t>канал «Купаловцы»</a:t>
            </a:r>
            <a:endParaRPr lang="ru-RU" sz="3200" b="1" dirty="0">
              <a:ln>
                <a:solidFill>
                  <a:srgbClr val="002060"/>
                </a:solidFill>
              </a:ln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  <a:ea typeface="+mn-ea"/>
              <a:cs typeface="+mn-cs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928500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Социальные сети факультетов, колледжей и ИПКиПК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982962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Социальные сети факультетов, колледжей и ИПиПК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70362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45133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70587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5913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063363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621871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sz="2400" b="1" smtClean="0">
                <a:latin typeface="Times New Roman" pitchFamily="18" charset="0"/>
                <a:cs typeface="Times New Roman" pitchFamily="18" charset="0"/>
              </a:rPr>
              <a:t>ИСПОЛЬЗУЕМЫЕ СРЕДСТВА РЕКЛАМЫ ДЛЯ ПРОДВИЖЕНИЯ УСЛУГ/ТОВАРОВ УНИВЕРСИТЕТА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864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smtClean="0">
                <a:solidFill>
                  <a:schemeClr val="tx2">
                    <a:lumMod val="75000"/>
                  </a:schemeClr>
                </a:solidFill>
              </a:rPr>
              <a:t>РЕКЛАМНО-ИМИДЖЕВАЯ ПРОДУКЦИЯ</a:t>
            </a:r>
            <a:endParaRPr lang="ru-RU" sz="1800" dirty="0">
              <a:solidFill>
                <a:schemeClr val="tx2">
                  <a:lumMod val="75000"/>
                </a:schemeClr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39628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1800" smtClean="0">
                <a:solidFill>
                  <a:srgbClr val="1F497D">
                    <a:lumMod val="75000"/>
                  </a:srgbClr>
                </a:solidFill>
              </a:rPr>
              <a:t>РЕКЛАМНО-ИНФОРМАЦИОННАЯ ПРОДУКЦИЯ</a:t>
            </a:r>
            <a:endParaRPr lang="ru-RU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5001940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852214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17116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4632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666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25391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02183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0268216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smtClean="0">
                <a:solidFill>
                  <a:schemeClr val="bg1"/>
                </a:solidFill>
              </a:rPr>
              <a:t>Газета «Гродзенскі ўніверсітэт»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238076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 hidden="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smtClean="0"/>
              <a:t>Сайт газеты «Гродзенскі ўніверсітэт»</a:t>
            </a:r>
            <a:endParaRPr lang="ru-RU" sz="2800" dirty="0"/>
          </a:p>
        </p:txBody>
      </p:sp>
      <p:pic>
        <p:nvPicPr>
          <p:cNvPr id="3" name="Рисунок 2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0543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</Words>
  <Application>Microsoft Office PowerPoint</Application>
  <PresentationFormat>Экран (4:3)</PresentationFormat>
  <Paragraphs>11</Paragraphs>
  <Slides>26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26</vt:i4>
      </vt:variant>
    </vt:vector>
  </HeadingPairs>
  <TitlesOfParts>
    <vt:vector size="32" baseType="lpstr">
      <vt:lpstr>Arial</vt:lpstr>
      <vt:lpstr>Calibri</vt:lpstr>
      <vt:lpstr>Calibri Light</vt:lpstr>
      <vt:lpstr>Impact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Газета «Гродзенскі ўніверсітэт»</vt:lpstr>
      <vt:lpstr>Сайт газеты «Гродзенскі ўніверсітэт»</vt:lpstr>
      <vt:lpstr>На сайте университета представлена информация о всех направлениях деятельности ГрГУ имени Янки Купалы. </vt:lpstr>
      <vt:lpstr>Примеры факультетских сайтов</vt:lpstr>
      <vt:lpstr>Официальные аккаунты ГрГУ в социальных сетях (на 20.04.2023 г.)</vt:lpstr>
      <vt:lpstr>Презентация PowerPoint</vt:lpstr>
      <vt:lpstr>Презентация PowerPoint</vt:lpstr>
      <vt:lpstr>Telegram-канал «Купаловцы»</vt:lpstr>
      <vt:lpstr>Социальные сети факультетов, колледжей и ИПКиПК</vt:lpstr>
      <vt:lpstr>Социальные сети факультетов, колледжей и ИПиПК</vt:lpstr>
      <vt:lpstr>Презентация PowerPoint</vt:lpstr>
      <vt:lpstr>Презентация PowerPoint</vt:lpstr>
      <vt:lpstr>Презентация PowerPoint</vt:lpstr>
      <vt:lpstr>Презентация PowerPoint</vt:lpstr>
      <vt:lpstr>ИСПОЛЬЗУЕМЫЕ СРЕДСТВА РЕКЛАМЫ ДЛЯ ПРОДВИЖЕНИЯ УСЛУГ/ТОВАРОВ УНИВЕРСИТЕТА</vt:lpstr>
      <vt:lpstr>РЕКЛАМНО-ИМИДЖЕВАЯ ПРОДУКЦИЯ</vt:lpstr>
      <vt:lpstr>РЕКЛАМНО-ИНФОРМАЦИОННАЯ ПРОДУКЦИЯ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1</cp:revision>
  <dcterms:created xsi:type="dcterms:W3CDTF">2023-05-17T07:53:27Z</dcterms:created>
  <dcterms:modified xsi:type="dcterms:W3CDTF">2023-05-17T07:53:27Z</dcterms:modified>
</cp:coreProperties>
</file>