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2192000" cy="6858000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42D44-C925-4DFD-A7AD-0C7BB85411B2}" type="datetimeFigureOut">
              <a:rPr lang="ru-RU" smtClean="0"/>
              <a:t>14.03.2023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4F23E-85CF-4E1F-BDBB-D594BB6FB2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2058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D42D44-C925-4DFD-A7AD-0C7BB85411B2}" type="datetimeFigureOut">
              <a:rPr lang="ru-RU" smtClean="0"/>
              <a:t>14.03.2023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E4F23E-85CF-4E1F-BDBB-D594BB6FB2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35125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0995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06663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5478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09741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68463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9316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71384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sz="40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Контактные данные</a:t>
            </a:r>
            <a:endParaRPr lang="ru-RU"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92824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sz="40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РЕЙТИНГ – ЭТО…</a:t>
            </a:r>
            <a:endParaRPr lang="ru-RU"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53796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sz="32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Цели рейтинга студентов</a:t>
            </a:r>
            <a:endParaRPr lang="ru-RU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81327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sz="32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Для чего могут быть использованы результаты рейтинга?</a:t>
            </a:r>
            <a:endParaRPr lang="ru-RU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0271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sz="28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Этапы проведения рейтинга студентов</a:t>
            </a:r>
            <a:r>
              <a:rPr lang="en-US" sz="28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 </a:t>
            </a:r>
            <a:r>
              <a:rPr lang="ru-RU" sz="28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в 2022/2023 уч. году</a:t>
            </a:r>
            <a:endParaRPr lang="ru-RU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75056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Направления рейтинга, которые учитываются в 2022/2023 уч. году</a:t>
            </a:r>
            <a:endParaRPr lang="ru-RU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35362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0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Направление «Общежитие» </a:t>
            </a:r>
            <a:endParaRPr lang="ru-RU"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30574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sz="40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Мотивация студентов: рейтинговые индексы</a:t>
            </a:r>
            <a:endParaRPr lang="ru-RU"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52155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557009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</Words>
  <Application>Microsoft Office PowerPoint</Application>
  <PresentationFormat>Произвольный</PresentationFormat>
  <Paragraphs>8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Презентация PowerPoint</vt:lpstr>
      <vt:lpstr>РЕЙТИНГ – ЭТО…</vt:lpstr>
      <vt:lpstr>Цели рейтинга студентов</vt:lpstr>
      <vt:lpstr>Для чего могут быть использованы результаты рейтинга?</vt:lpstr>
      <vt:lpstr>Этапы проведения рейтинга студентов в 2022/2023 уч. году</vt:lpstr>
      <vt:lpstr>Направления рейтинга, которые учитываются в 2022/2023 уч. году</vt:lpstr>
      <vt:lpstr>Направление «Общежитие» </vt:lpstr>
      <vt:lpstr>Мотивация студентов: рейтинговые индексы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Контактные данные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СКЕРСЬ МАРИЯ АНТОНОВНА</dc:creator>
  <cp:lastModifiedBy>СКЕРСЬ МАРИЯ АНТОНОВНА</cp:lastModifiedBy>
  <cp:revision>1</cp:revision>
  <dcterms:created xsi:type="dcterms:W3CDTF">2023-03-14T12:42:45Z</dcterms:created>
  <dcterms:modified xsi:type="dcterms:W3CDTF">2023-03-14T12:42:45Z</dcterms:modified>
</cp:coreProperties>
</file>