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58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-65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02C3-8DF4-4F8E-A025-53AF994FFB63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8C83B-677B-4261-B1AA-95952BD01AAD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327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02C3-8DF4-4F8E-A025-53AF994FFB63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8C83B-677B-4261-B1AA-95952BD01A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95982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02C3-8DF4-4F8E-A025-53AF994FFB63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8C83B-677B-4261-B1AA-95952BD01A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80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02C3-8DF4-4F8E-A025-53AF994FFB63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8C83B-677B-4261-B1AA-95952BD01A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2944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02C3-8DF4-4F8E-A025-53AF994FFB63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8C83B-677B-4261-B1AA-95952BD01AAD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7325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02C3-8DF4-4F8E-A025-53AF994FFB63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8C83B-677B-4261-B1AA-95952BD01A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792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02C3-8DF4-4F8E-A025-53AF994FFB63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8C83B-677B-4261-B1AA-95952BD01A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8392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02C3-8DF4-4F8E-A025-53AF994FFB63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8C83B-677B-4261-B1AA-95952BD01A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8853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02C3-8DF4-4F8E-A025-53AF994FFB63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8C83B-677B-4261-B1AA-95952BD01A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3544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731602C3-8DF4-4F8E-A025-53AF994FFB63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5C8C83B-677B-4261-B1AA-95952BD01A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1668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02C3-8DF4-4F8E-A025-53AF994FFB63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8C83B-677B-4261-B1AA-95952BD01A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6774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731602C3-8DF4-4F8E-A025-53AF994FFB63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5C8C83B-677B-4261-B1AA-95952BD01AAD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0004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f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87374" y="791308"/>
            <a:ext cx="10017252" cy="3516923"/>
          </a:xfrm>
        </p:spPr>
        <p:txBody>
          <a:bodyPr>
            <a:noAutofit/>
          </a:bodyPr>
          <a:lstStyle/>
          <a:p>
            <a:pPr algn="ctr"/>
            <a:r>
              <a:rPr lang="ru-RU" sz="88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Творческие коллективы университета</a:t>
            </a:r>
            <a:endParaRPr lang="ru-RU" sz="88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7102886"/>
              </p:ext>
            </p:extLst>
          </p:nvPr>
        </p:nvGraphicFramePr>
        <p:xfrm>
          <a:off x="2032000" y="4614659"/>
          <a:ext cx="81280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xmlns="" val="3347020378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xmlns="" val="2432260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Начальник отдела культурно-массовой и досуговой деятельности </a:t>
                      </a:r>
                      <a:endParaRPr lang="ru-RU" b="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Рукша М.О.</a:t>
                      </a:r>
                    </a:p>
                    <a:p>
                      <a:endParaRPr lang="ru-RU" b="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8032182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92363" y="6470133"/>
            <a:ext cx="39533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Book Antiqua" panose="02040602050305030304" pitchFamily="18" charset="0"/>
              </a:rPr>
              <a:t>«Материалы ЕДИ, октябрь 2022 г.»</a:t>
            </a:r>
            <a:endParaRPr lang="ru-RU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5339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Вокальный ансамбль «</a:t>
            </a:r>
            <a:r>
              <a:rPr lang="ru-RU" sz="4000" b="1" dirty="0" err="1" smtClean="0">
                <a:solidFill>
                  <a:srgbClr val="002060"/>
                </a:solidFill>
                <a:latin typeface="Bookman Old Style" panose="02050604050505020204" pitchFamily="18" charset="0"/>
              </a:rPr>
              <a:t>Уни</a:t>
            </a:r>
            <a:r>
              <a:rPr lang="ru-RU" sz="4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-</a:t>
            </a:r>
            <a:r>
              <a:rPr lang="en-US" sz="4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star</a:t>
            </a:r>
            <a:r>
              <a:rPr lang="ru-RU" sz="4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»</a:t>
            </a:r>
            <a:endParaRPr lang="ru-RU" sz="40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757" y="2046421"/>
            <a:ext cx="5007146" cy="3306762"/>
          </a:xfrm>
        </p:spPr>
      </p:pic>
      <p:sp>
        <p:nvSpPr>
          <p:cNvPr id="4" name="Объект 8"/>
          <p:cNvSpPr txBox="1">
            <a:spLocks/>
          </p:cNvSpPr>
          <p:nvPr/>
        </p:nvSpPr>
        <p:spPr>
          <a:xfrm>
            <a:off x="879232" y="5662245"/>
            <a:ext cx="10058400" cy="474785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Руководитель</a:t>
            </a:r>
            <a:r>
              <a:rPr lang="ru-RU" b="1" dirty="0" smtClean="0">
                <a:latin typeface="Book Antiqua" panose="02040602050305030304" pitchFamily="18" charset="0"/>
              </a:rPr>
              <a:t> – Омельченко Ульяна Дмитриевна, Валейко Людмила </a:t>
            </a:r>
            <a:endParaRPr lang="ru-RU" b="1" dirty="0">
              <a:latin typeface="Book Antiqua" panose="0204060205030503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5728" y="2046421"/>
            <a:ext cx="4899952" cy="3306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981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Группа барабанщиц</a:t>
            </a:r>
            <a:endParaRPr lang="ru-RU" sz="40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32" y="2013317"/>
            <a:ext cx="4935534" cy="3294469"/>
          </a:xfrm>
        </p:spPr>
      </p:pic>
      <p:sp>
        <p:nvSpPr>
          <p:cNvPr id="4" name="Объект 8"/>
          <p:cNvSpPr txBox="1">
            <a:spLocks/>
          </p:cNvSpPr>
          <p:nvPr/>
        </p:nvSpPr>
        <p:spPr>
          <a:xfrm>
            <a:off x="879232" y="5662245"/>
            <a:ext cx="10058400" cy="474785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Руководитель</a:t>
            </a:r>
            <a:r>
              <a:rPr lang="ru-RU" b="1" dirty="0" smtClean="0">
                <a:latin typeface="Book Antiqua" panose="02040602050305030304" pitchFamily="18" charset="0"/>
              </a:rPr>
              <a:t> – Тарасенко Сорина Викторовна</a:t>
            </a:r>
            <a:endParaRPr lang="ru-RU" b="1" dirty="0">
              <a:latin typeface="Book Antiqua" panose="0204060205030503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664" y="2013316"/>
            <a:ext cx="4783016" cy="3294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107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КВН</a:t>
            </a:r>
            <a:endParaRPr lang="ru-RU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139" y="2002765"/>
            <a:ext cx="4771985" cy="3394075"/>
          </a:xfrm>
        </p:spPr>
      </p:pic>
      <p:sp>
        <p:nvSpPr>
          <p:cNvPr id="4" name="Объект 8"/>
          <p:cNvSpPr txBox="1">
            <a:spLocks/>
          </p:cNvSpPr>
          <p:nvPr/>
        </p:nvSpPr>
        <p:spPr>
          <a:xfrm>
            <a:off x="879232" y="5662245"/>
            <a:ext cx="10058400" cy="474785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Руководитель</a:t>
            </a:r>
            <a:r>
              <a:rPr lang="ru-RU" b="1" dirty="0" smtClean="0">
                <a:latin typeface="Book Antiqua" panose="02040602050305030304" pitchFamily="18" charset="0"/>
              </a:rPr>
              <a:t> – Антонов Максим Николаевич</a:t>
            </a:r>
            <a:endParaRPr lang="ru-RU" b="1" dirty="0">
              <a:latin typeface="Book Antiqua" panose="0204060205030503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245" y="2002765"/>
            <a:ext cx="4714435" cy="339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670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Клуб интеллектуальных игр</a:t>
            </a:r>
            <a:endParaRPr lang="ru-RU" sz="40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230" y="2271052"/>
            <a:ext cx="4762500" cy="2857500"/>
          </a:xfrm>
        </p:spPr>
      </p:pic>
      <p:sp>
        <p:nvSpPr>
          <p:cNvPr id="4" name="Объект 8"/>
          <p:cNvSpPr txBox="1">
            <a:spLocks/>
          </p:cNvSpPr>
          <p:nvPr/>
        </p:nvSpPr>
        <p:spPr>
          <a:xfrm>
            <a:off x="879232" y="5662245"/>
            <a:ext cx="10058400" cy="474785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Руководитель</a:t>
            </a:r>
            <a:r>
              <a:rPr lang="ru-RU" b="1" dirty="0" smtClean="0">
                <a:latin typeface="Book Antiqua" panose="02040602050305030304" pitchFamily="18" charset="0"/>
              </a:rPr>
              <a:t> – Косарев Виктор Александрович</a:t>
            </a:r>
            <a:endParaRPr lang="ru-RU" b="1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9124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66741" y="2078271"/>
            <a:ext cx="6598714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Контакты:</a:t>
            </a:r>
            <a:endParaRPr lang="ru-RU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9704" y="268442"/>
            <a:ext cx="1372789" cy="1372789"/>
          </a:xfrm>
        </p:spPr>
      </p:pic>
      <p:sp>
        <p:nvSpPr>
          <p:cNvPr id="7" name="TextBox 6"/>
          <p:cNvSpPr txBox="1"/>
          <p:nvPr/>
        </p:nvSpPr>
        <p:spPr>
          <a:xfrm>
            <a:off x="1621586" y="2726343"/>
            <a:ext cx="8889023" cy="2493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latin typeface="Book Antiqua" panose="02040602050305030304" pitchFamily="18" charset="0"/>
              </a:rPr>
              <a:t>Отдел культурно-массовой и досуговой деятельности: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800" dirty="0">
                <a:latin typeface="Book Antiqua" panose="02040602050305030304" pitchFamily="18" charset="0"/>
              </a:rPr>
              <a:t>80 (152) 62-60-42</a:t>
            </a:r>
          </a:p>
          <a:p>
            <a:pPr marL="457200" indent="-457200" algn="just">
              <a:buFont typeface="Arial" pitchFamily="34" charset="0"/>
              <a:buChar char="•"/>
            </a:pPr>
            <a:r>
              <a:rPr lang="ru-RU" sz="2800" dirty="0">
                <a:latin typeface="Book Antiqua" panose="02040602050305030304" pitchFamily="18" charset="0"/>
              </a:rPr>
              <a:t>+375 (29) 869-06-05</a:t>
            </a:r>
          </a:p>
          <a:p>
            <a:pPr algn="just"/>
            <a:r>
              <a:rPr lang="ru-RU" sz="2400" dirty="0">
                <a:latin typeface="Book Antiqua" panose="02040602050305030304" pitchFamily="18" charset="0"/>
              </a:rPr>
              <a:t>Учебный корпус №5, ул. Ленина, 32, </a:t>
            </a:r>
            <a:r>
              <a:rPr lang="ru-RU" sz="2400" dirty="0" err="1">
                <a:latin typeface="Book Antiqua" panose="02040602050305030304" pitchFamily="18" charset="0"/>
              </a:rPr>
              <a:t>каб</a:t>
            </a:r>
            <a:r>
              <a:rPr lang="ru-RU" sz="2400" dirty="0">
                <a:latin typeface="Book Antiqua" panose="02040602050305030304" pitchFamily="18" charset="0"/>
              </a:rPr>
              <a:t>. 1а</a:t>
            </a:r>
          </a:p>
          <a:p>
            <a:pPr algn="just"/>
            <a:r>
              <a:rPr lang="en-US" sz="2400" dirty="0" err="1">
                <a:latin typeface="Book Antiqua" panose="02040602050305030304" pitchFamily="18" charset="0"/>
              </a:rPr>
              <a:t>Instagram</a:t>
            </a:r>
            <a:r>
              <a:rPr lang="en-US" sz="2400" dirty="0">
                <a:latin typeface="Book Antiqua" panose="02040602050305030304" pitchFamily="18" charset="0"/>
              </a:rPr>
              <a:t>: @</a:t>
            </a:r>
            <a:r>
              <a:rPr lang="en-US" sz="2400" dirty="0" err="1">
                <a:latin typeface="Book Antiqua" panose="02040602050305030304" pitchFamily="18" charset="0"/>
              </a:rPr>
              <a:t>creation_grsu</a:t>
            </a:r>
            <a:endParaRPr lang="ru-RU" sz="2400" dirty="0">
              <a:latin typeface="Book Antiqua" panose="02040602050305030304" pitchFamily="18" charset="0"/>
            </a:endParaRPr>
          </a:p>
          <a:p>
            <a:pPr algn="just"/>
            <a:r>
              <a:rPr lang="en-US" sz="2400" dirty="0">
                <a:latin typeface="Book Antiqua" panose="02040602050305030304" pitchFamily="18" charset="0"/>
              </a:rPr>
              <a:t>VK</a:t>
            </a:r>
            <a:r>
              <a:rPr lang="ru-RU" sz="2400" dirty="0">
                <a:latin typeface="Book Antiqua" panose="02040602050305030304" pitchFamily="18" charset="0"/>
              </a:rPr>
              <a:t>: «Творческий центр» - </a:t>
            </a:r>
            <a:r>
              <a:rPr lang="ru-RU" sz="2400" dirty="0" err="1">
                <a:latin typeface="Book Antiqua" panose="02040602050305030304" pitchFamily="18" charset="0"/>
              </a:rPr>
              <a:t>ГрГУ</a:t>
            </a:r>
            <a:r>
              <a:rPr lang="ru-RU" sz="2400" dirty="0">
                <a:latin typeface="Book Antiqua" panose="02040602050305030304" pitchFamily="18" charset="0"/>
              </a:rPr>
              <a:t> им. </a:t>
            </a:r>
            <a:r>
              <a:rPr lang="ru-RU" sz="2400" dirty="0" err="1">
                <a:latin typeface="Book Antiqua" panose="02040602050305030304" pitchFamily="18" charset="0"/>
              </a:rPr>
              <a:t>Я.Купалы</a:t>
            </a:r>
            <a:endParaRPr lang="ru-RU" sz="2400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8348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2913" y="1892980"/>
            <a:ext cx="4749017" cy="341449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42642"/>
            <a:ext cx="12192000" cy="1450757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«Народный» клуб славянских единоборств «</a:t>
            </a:r>
            <a:r>
              <a:rPr lang="ru-RU" sz="4000" b="1" dirty="0" err="1" smtClean="0">
                <a:solidFill>
                  <a:srgbClr val="002060"/>
                </a:solidFill>
                <a:latin typeface="Bookman Old Style" panose="02050604050505020204" pitchFamily="18" charset="0"/>
              </a:rPr>
              <a:t>Аридан</a:t>
            </a:r>
            <a:r>
              <a:rPr lang="ru-RU" sz="4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»</a:t>
            </a:r>
            <a:endParaRPr lang="ru-RU" sz="40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32" y="1892981"/>
            <a:ext cx="4870940" cy="3414493"/>
          </a:xfrm>
          <a:prstGeom prst="rect">
            <a:avLst/>
          </a:prstGeom>
        </p:spPr>
      </p:pic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879232" y="5662246"/>
            <a:ext cx="10058400" cy="44424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Руководитель</a:t>
            </a:r>
            <a:r>
              <a:rPr lang="ru-RU" b="1" dirty="0" smtClean="0">
                <a:latin typeface="Book Antiqua" panose="02040602050305030304" pitchFamily="18" charset="0"/>
              </a:rPr>
              <a:t> – Адамов Владимир Анатольевич</a:t>
            </a:r>
            <a:endParaRPr lang="ru-RU" b="1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4381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77811"/>
            <a:ext cx="10058400" cy="1450757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«Народный» студенческий театр «Вернисаж»</a:t>
            </a:r>
            <a:endParaRPr lang="ru-RU" sz="40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709" y="1957169"/>
            <a:ext cx="3574922" cy="2381792"/>
          </a:xfrm>
        </p:spPr>
      </p:pic>
      <p:sp>
        <p:nvSpPr>
          <p:cNvPr id="4" name="Объект 8"/>
          <p:cNvSpPr txBox="1">
            <a:spLocks/>
          </p:cNvSpPr>
          <p:nvPr/>
        </p:nvSpPr>
        <p:spPr>
          <a:xfrm>
            <a:off x="879232" y="5662246"/>
            <a:ext cx="10058400" cy="44424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Руководитель</a:t>
            </a:r>
            <a:r>
              <a:rPr lang="ru-RU" b="1" dirty="0" smtClean="0">
                <a:latin typeface="Book Antiqua" panose="02040602050305030304" pitchFamily="18" charset="0"/>
              </a:rPr>
              <a:t> – </a:t>
            </a:r>
            <a:r>
              <a:rPr lang="ru-RU" b="1" dirty="0" err="1" smtClean="0">
                <a:latin typeface="Book Antiqua" panose="02040602050305030304" pitchFamily="18" charset="0"/>
              </a:rPr>
              <a:t>Котин</a:t>
            </a:r>
            <a:r>
              <a:rPr lang="ru-RU" b="1" dirty="0" smtClean="0">
                <a:latin typeface="Book Antiqua" panose="02040602050305030304" pitchFamily="18" charset="0"/>
              </a:rPr>
              <a:t> Юрий Вячеславович</a:t>
            </a:r>
            <a:endParaRPr lang="ru-RU" b="1" dirty="0">
              <a:latin typeface="Book Antiqua" panose="0204060205030503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206" y="2792070"/>
            <a:ext cx="3699992" cy="26415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773" y="1875149"/>
            <a:ext cx="3530112" cy="2353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822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Студия разговорного жанра «Конферанс»</a:t>
            </a:r>
            <a:endParaRPr lang="ru-RU" sz="40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4" name="Объект 8"/>
          <p:cNvSpPr txBox="1">
            <a:spLocks/>
          </p:cNvSpPr>
          <p:nvPr/>
        </p:nvSpPr>
        <p:spPr>
          <a:xfrm>
            <a:off x="879232" y="5662246"/>
            <a:ext cx="10058400" cy="44424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Руководитель</a:t>
            </a:r>
            <a:r>
              <a:rPr lang="ru-RU" b="1" dirty="0" smtClean="0">
                <a:latin typeface="Book Antiqua" panose="02040602050305030304" pitchFamily="18" charset="0"/>
              </a:rPr>
              <a:t> – Рукша Маргарита Олеговна</a:t>
            </a:r>
            <a:endParaRPr lang="ru-RU" b="1" dirty="0">
              <a:latin typeface="Book Antiqua" panose="0204060205030503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97" y="3048977"/>
            <a:ext cx="3665676" cy="244426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2186" y="3048977"/>
            <a:ext cx="3666392" cy="244426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3364" y="1866900"/>
            <a:ext cx="3546231" cy="2364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052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Театр моды «</a:t>
            </a:r>
            <a:r>
              <a:rPr lang="ru-RU" sz="4000" b="1" dirty="0" err="1" smtClean="0">
                <a:solidFill>
                  <a:srgbClr val="002060"/>
                </a:solidFill>
                <a:latin typeface="Bookman Old Style" panose="02050604050505020204" pitchFamily="18" charset="0"/>
              </a:rPr>
              <a:t>Уни</a:t>
            </a:r>
            <a:r>
              <a:rPr lang="ru-RU" sz="4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-АРТ»</a:t>
            </a:r>
            <a:endParaRPr lang="ru-RU" sz="40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4" name="Объект 8"/>
          <p:cNvSpPr txBox="1">
            <a:spLocks/>
          </p:cNvSpPr>
          <p:nvPr/>
        </p:nvSpPr>
        <p:spPr>
          <a:xfrm>
            <a:off x="879232" y="5662246"/>
            <a:ext cx="10058400" cy="44424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Руководитель</a:t>
            </a:r>
            <a:r>
              <a:rPr lang="ru-RU" b="1" dirty="0" smtClean="0">
                <a:latin typeface="Book Antiqua" panose="02040602050305030304" pitchFamily="18" charset="0"/>
              </a:rPr>
              <a:t> – </a:t>
            </a:r>
            <a:r>
              <a:rPr lang="ru-RU" b="1" dirty="0" err="1" smtClean="0">
                <a:latin typeface="Book Antiqua" panose="02040602050305030304" pitchFamily="18" charset="0"/>
              </a:rPr>
              <a:t>Куровская</a:t>
            </a:r>
            <a:r>
              <a:rPr lang="ru-RU" b="1" dirty="0" smtClean="0">
                <a:latin typeface="Book Antiqua" panose="02040602050305030304" pitchFamily="18" charset="0"/>
              </a:rPr>
              <a:t> Виолетта Андреевна</a:t>
            </a:r>
            <a:endParaRPr lang="ru-RU" b="1" dirty="0">
              <a:latin typeface="Book Antiqua" panose="0204060205030503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6928" y="1857997"/>
            <a:ext cx="5525421" cy="3683611"/>
          </a:xfrm>
          <a:prstGeom prst="rect">
            <a:avLst/>
          </a:prstGeom>
        </p:spPr>
      </p:pic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392" y="1857996"/>
            <a:ext cx="5524339" cy="3683612"/>
          </a:xfrm>
        </p:spPr>
      </p:pic>
    </p:spTree>
    <p:extLst>
      <p:ext uri="{BB962C8B-B14F-4D97-AF65-F5344CB8AC3E}">
        <p14:creationId xmlns:p14="http://schemas.microsoft.com/office/powerpoint/2010/main" val="2774376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9877" y="251434"/>
            <a:ext cx="10693205" cy="1450757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Коллектив современной хореографии «</a:t>
            </a:r>
            <a:r>
              <a:rPr lang="en-US" sz="4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Stu-dance</a:t>
            </a:r>
            <a:r>
              <a:rPr lang="ru-RU" sz="4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»</a:t>
            </a:r>
            <a:endParaRPr lang="ru-RU" sz="40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852" y="1884375"/>
            <a:ext cx="5404790" cy="3595687"/>
          </a:xfrm>
        </p:spPr>
      </p:pic>
      <p:sp>
        <p:nvSpPr>
          <p:cNvPr id="4" name="Объект 8"/>
          <p:cNvSpPr txBox="1">
            <a:spLocks/>
          </p:cNvSpPr>
          <p:nvPr/>
        </p:nvSpPr>
        <p:spPr>
          <a:xfrm>
            <a:off x="879232" y="5662246"/>
            <a:ext cx="10058400" cy="44424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Руководитель</a:t>
            </a:r>
            <a:r>
              <a:rPr lang="ru-RU" b="1" dirty="0" smtClean="0">
                <a:latin typeface="Book Antiqua" panose="02040602050305030304" pitchFamily="18" charset="0"/>
              </a:rPr>
              <a:t> – Духанина Диана Владимировна</a:t>
            </a:r>
            <a:endParaRPr lang="ru-RU" b="1" dirty="0">
              <a:latin typeface="Book Antiqua" panose="0204060205030503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3635" y="1884374"/>
            <a:ext cx="5404791" cy="3595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89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Студия современного танца «</a:t>
            </a:r>
            <a:r>
              <a:rPr lang="en-US" sz="4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Break</a:t>
            </a:r>
            <a:r>
              <a:rPr lang="ru-RU" sz="4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»</a:t>
            </a:r>
            <a:endParaRPr lang="ru-RU" sz="40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32" y="1928092"/>
            <a:ext cx="4695577" cy="3543422"/>
          </a:xfrm>
        </p:spPr>
      </p:pic>
      <p:sp>
        <p:nvSpPr>
          <p:cNvPr id="4" name="Объект 8"/>
          <p:cNvSpPr txBox="1">
            <a:spLocks/>
          </p:cNvSpPr>
          <p:nvPr/>
        </p:nvSpPr>
        <p:spPr>
          <a:xfrm>
            <a:off x="879232" y="5662246"/>
            <a:ext cx="10058400" cy="44424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Руководитель</a:t>
            </a:r>
            <a:r>
              <a:rPr lang="ru-RU" b="1" dirty="0" smtClean="0">
                <a:latin typeface="Book Antiqua" panose="02040602050305030304" pitchFamily="18" charset="0"/>
              </a:rPr>
              <a:t> – </a:t>
            </a:r>
            <a:r>
              <a:rPr lang="ru-RU" b="1" dirty="0" err="1" smtClean="0">
                <a:latin typeface="Book Antiqua" panose="02040602050305030304" pitchFamily="18" charset="0"/>
              </a:rPr>
              <a:t>Кизер</a:t>
            </a:r>
            <a:r>
              <a:rPr lang="ru-RU" b="1" dirty="0" smtClean="0">
                <a:latin typeface="Book Antiqua" panose="02040602050305030304" pitchFamily="18" charset="0"/>
              </a:rPr>
              <a:t> Юрий Николаевич</a:t>
            </a:r>
            <a:endParaRPr lang="ru-RU" b="1" dirty="0">
              <a:latin typeface="Book Antiqua" panose="0204060205030503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6480" y="1928092"/>
            <a:ext cx="4580792" cy="3543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65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Студия стилизованного танца «</a:t>
            </a:r>
            <a:r>
              <a:rPr lang="ru-RU" sz="4000" b="1" dirty="0" err="1" smtClean="0">
                <a:solidFill>
                  <a:srgbClr val="002060"/>
                </a:solidFill>
                <a:latin typeface="Bookman Old Style" panose="02050604050505020204" pitchFamily="18" charset="0"/>
              </a:rPr>
              <a:t>Крок</a:t>
            </a:r>
            <a:r>
              <a:rPr lang="en-US" sz="4000" b="1" dirty="0" err="1" smtClean="0">
                <a:solidFill>
                  <a:srgbClr val="002060"/>
                </a:solidFill>
                <a:latin typeface="Bookman Old Style" panose="02050604050505020204" pitchFamily="18" charset="0"/>
              </a:rPr>
              <a:t>i</a:t>
            </a:r>
            <a:r>
              <a:rPr lang="ru-RU" sz="4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»</a:t>
            </a:r>
            <a:endParaRPr lang="ru-RU" sz="40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" y="1989169"/>
            <a:ext cx="4884618" cy="3267808"/>
          </a:xfrm>
        </p:spPr>
      </p:pic>
      <p:sp>
        <p:nvSpPr>
          <p:cNvPr id="4" name="Объект 8"/>
          <p:cNvSpPr txBox="1">
            <a:spLocks/>
          </p:cNvSpPr>
          <p:nvPr/>
        </p:nvSpPr>
        <p:spPr>
          <a:xfrm>
            <a:off x="879232" y="5662245"/>
            <a:ext cx="10058400" cy="474785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Руководитель</a:t>
            </a:r>
            <a:r>
              <a:rPr lang="ru-RU" b="1" dirty="0" smtClean="0">
                <a:latin typeface="Book Antiqua" panose="02040602050305030304" pitchFamily="18" charset="0"/>
              </a:rPr>
              <a:t> – Вербицкая Алеся Викторовна</a:t>
            </a:r>
            <a:endParaRPr lang="ru-RU" b="1" dirty="0">
              <a:latin typeface="Book Antiqua" panose="0204060205030503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3968" y="1989169"/>
            <a:ext cx="4901712" cy="3267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905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8256" y="330564"/>
            <a:ext cx="10276448" cy="1450757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Студия эстрадного пения «</a:t>
            </a:r>
            <a:r>
              <a:rPr lang="ru-RU" sz="4000" b="1" dirty="0" err="1" smtClean="0">
                <a:solidFill>
                  <a:srgbClr val="002060"/>
                </a:solidFill>
                <a:latin typeface="Bookman Old Style" panose="02050604050505020204" pitchFamily="18" charset="0"/>
              </a:rPr>
              <a:t>Уни</a:t>
            </a:r>
            <a:r>
              <a:rPr lang="ru-RU" sz="4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-</a:t>
            </a:r>
            <a:r>
              <a:rPr lang="en-US" sz="4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song</a:t>
            </a:r>
            <a:r>
              <a:rPr lang="ru-RU" sz="4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»</a:t>
            </a:r>
            <a:endParaRPr lang="ru-RU" sz="40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32" y="2062674"/>
            <a:ext cx="4826976" cy="3306762"/>
          </a:xfrm>
        </p:spPr>
      </p:pic>
      <p:sp>
        <p:nvSpPr>
          <p:cNvPr id="4" name="Объект 8"/>
          <p:cNvSpPr txBox="1">
            <a:spLocks/>
          </p:cNvSpPr>
          <p:nvPr/>
        </p:nvSpPr>
        <p:spPr>
          <a:xfrm>
            <a:off x="879232" y="5662245"/>
            <a:ext cx="10058400" cy="474785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Руководитель</a:t>
            </a:r>
            <a:r>
              <a:rPr lang="ru-RU" b="1" dirty="0" smtClean="0">
                <a:latin typeface="Book Antiqua" panose="02040602050305030304" pitchFamily="18" charset="0"/>
              </a:rPr>
              <a:t> – </a:t>
            </a:r>
            <a:r>
              <a:rPr lang="ru-RU" b="1" dirty="0" err="1" smtClean="0">
                <a:latin typeface="Book Antiqua" panose="02040602050305030304" pitchFamily="18" charset="0"/>
              </a:rPr>
              <a:t>Ромыш</a:t>
            </a:r>
            <a:r>
              <a:rPr lang="ru-RU" b="1" dirty="0" smtClean="0">
                <a:latin typeface="Book Antiqua" panose="02040602050305030304" pitchFamily="18" charset="0"/>
              </a:rPr>
              <a:t> Карина Владимировна</a:t>
            </a:r>
            <a:endParaRPr lang="ru-RU" b="1" dirty="0">
              <a:latin typeface="Book Antiqua" panose="0204060205030503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6479" y="2066192"/>
            <a:ext cx="4978205" cy="3303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53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Ретр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59</TotalTime>
  <Words>197</Words>
  <Application>Microsoft Office PowerPoint</Application>
  <PresentationFormat>Произвольный</PresentationFormat>
  <Paragraphs>35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Ретро</vt:lpstr>
      <vt:lpstr>Творческие коллективы университета</vt:lpstr>
      <vt:lpstr>«Народный» клуб славянских единоборств «Аридан»</vt:lpstr>
      <vt:lpstr>«Народный» студенческий театр «Вернисаж»</vt:lpstr>
      <vt:lpstr>Студия разговорного жанра «Конферанс»</vt:lpstr>
      <vt:lpstr>Театр моды «Уни-АРТ»</vt:lpstr>
      <vt:lpstr>Коллектив современной хореографии «Stu-dance»</vt:lpstr>
      <vt:lpstr>Студия современного танца «Break»</vt:lpstr>
      <vt:lpstr>Студия стилизованного танца «Крокi»</vt:lpstr>
      <vt:lpstr>Студия эстрадного пения «Уни-song»</vt:lpstr>
      <vt:lpstr>Вокальный ансамбль «Уни-star»</vt:lpstr>
      <vt:lpstr>Группа барабанщиц</vt:lpstr>
      <vt:lpstr>КВН</vt:lpstr>
      <vt:lpstr>Клуб интеллектуальных игр</vt:lpstr>
      <vt:lpstr>Контакты: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Творческие коллективы университета</dc:title>
  <dc:creator>РУКША МАРГАРИТА ОЛЕГОВНА</dc:creator>
  <cp:lastModifiedBy>СКЕРСЬ МАРИЯ АНТОНОВНА</cp:lastModifiedBy>
  <cp:revision>7</cp:revision>
  <dcterms:created xsi:type="dcterms:W3CDTF">2022-10-18T08:14:44Z</dcterms:created>
  <dcterms:modified xsi:type="dcterms:W3CDTF">2022-10-19T07:58:30Z</dcterms:modified>
</cp:coreProperties>
</file>