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522" y="-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780928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Студенческие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объединения по интересам: коллективы художественного творчества и спортивные секции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Студенческого городка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6202178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«Материалы ЕДИ, октябрь 2022г.»</a:t>
            </a:r>
          </a:p>
          <a:p>
            <a:r>
              <a:rPr lang="ru-RU" dirty="0" smtClean="0"/>
              <a:t>Подготовлено студенческим городком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304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961" y="188640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2022-2023 учебный год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(по состоянию на 01.10.2022)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251520" y="1052736"/>
            <a:ext cx="3744416" cy="921134"/>
          </a:xfrm>
          <a:prstGeom prst="downArrow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13 спортивных секций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4788026" y="1052736"/>
            <a:ext cx="3949026" cy="921134"/>
          </a:xfrm>
          <a:prstGeom prst="downArrow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  объединения по интересам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005742"/>
            <a:ext cx="3672408" cy="20034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базе тренажерных залов: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«Эволюция»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общежитие № 2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«Геркулес»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общежитие № 3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«Атлетик»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общежитие № 4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«Рельеф»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общежитие № 5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«Титан»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общежитие № 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2381" y="4136326"/>
            <a:ext cx="3610686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«Настольный теннис»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общежития №№ 2,3</a:t>
            </a:r>
          </a:p>
          <a:p>
            <a:pPr marL="285750" indent="-285750" algn="ctr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Клуб любителей настольного тенниса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общежитие № 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2381" y="5475878"/>
            <a:ext cx="3610686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«Фитнес-аэробика»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общежития №№ 2,3,5,6;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8025" y="2005742"/>
            <a:ext cx="3914600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Кружок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Спадчына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(туристско-краеведческий профиль) – общежитие №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34587" y="3397144"/>
            <a:ext cx="3949026" cy="12241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Студия изобразительного искусства «Графо»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(художественный профиль) – общежитие №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34587" y="4692593"/>
            <a:ext cx="3949025" cy="9749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Литературно-музыкальный клуб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«Лира»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(художественный профиль) – общежитие № 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21864" y="5774856"/>
            <a:ext cx="3949025" cy="9749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Кружок «Красота и фантазия»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(художественный профиль) – общежитие № 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56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</TotalTime>
  <Words>148</Words>
  <Application>Microsoft Office PowerPoint</Application>
  <PresentationFormat>Экран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Волна</vt:lpstr>
      <vt:lpstr>Студенческие объединения по интересам: коллективы художественного творчества и спортивные секции  Студенческого городка</vt:lpstr>
      <vt:lpstr>2022-2023 учебный год (по состоянию на 01.10.2022)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Студенческие объединения по интересам: коллективы художественного творчества и спортивные секции  Студенческого городка</dc:title>
  <dc:creator>АДАЩИК ИРИНА ИЗЪЯСЛАВОВНА</dc:creator>
  <cp:lastModifiedBy>СКЕРСЬ МАРИЯ АНТОНОВНА</cp:lastModifiedBy>
  <cp:revision>5</cp:revision>
  <dcterms:created xsi:type="dcterms:W3CDTF">2022-10-11T05:22:27Z</dcterms:created>
  <dcterms:modified xsi:type="dcterms:W3CDTF">2022-10-19T07:56:47Z</dcterms:modified>
</cp:coreProperties>
</file>