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37"/>
  </p:notesMasterIdLst>
  <p:sldIdLst>
    <p:sldId id="288" r:id="rId2"/>
    <p:sldId id="257" r:id="rId3"/>
    <p:sldId id="272" r:id="rId4"/>
    <p:sldId id="258" r:id="rId5"/>
    <p:sldId id="259" r:id="rId6"/>
    <p:sldId id="260" r:id="rId7"/>
    <p:sldId id="261" r:id="rId8"/>
    <p:sldId id="262" r:id="rId9"/>
    <p:sldId id="263" r:id="rId10"/>
    <p:sldId id="273" r:id="rId11"/>
    <p:sldId id="305" r:id="rId12"/>
    <p:sldId id="306" r:id="rId13"/>
    <p:sldId id="264" r:id="rId14"/>
    <p:sldId id="289" r:id="rId15"/>
    <p:sldId id="310" r:id="rId16"/>
    <p:sldId id="314" r:id="rId17"/>
    <p:sldId id="265" r:id="rId18"/>
    <p:sldId id="277" r:id="rId19"/>
    <p:sldId id="266" r:id="rId20"/>
    <p:sldId id="280" r:id="rId21"/>
    <p:sldId id="315" r:id="rId22"/>
    <p:sldId id="316" r:id="rId23"/>
    <p:sldId id="317" r:id="rId24"/>
    <p:sldId id="318" r:id="rId25"/>
    <p:sldId id="278" r:id="rId26"/>
    <p:sldId id="267" r:id="rId27"/>
    <p:sldId id="313" r:id="rId28"/>
    <p:sldId id="268" r:id="rId29"/>
    <p:sldId id="301" r:id="rId30"/>
    <p:sldId id="282" r:id="rId31"/>
    <p:sldId id="308" r:id="rId32"/>
    <p:sldId id="309" r:id="rId33"/>
    <p:sldId id="311" r:id="rId34"/>
    <p:sldId id="312" r:id="rId35"/>
    <p:sldId id="287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1A7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2514" y="73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/Relationships>
</file>

<file path=ppt/diagrams/_rels/data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82.jpeg"/></Relationships>
</file>

<file path=ppt/diagrams/_rels/data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ata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diagrams/_rels/data8.x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iagrams/_rels/drawing10.xml.rels><?xml version="1.0" encoding="UTF-8" standalone="yes"?>
<Relationships xmlns="http://schemas.openxmlformats.org/package/2006/relationships"><Relationship Id="rId1" Type="http://schemas.openxmlformats.org/officeDocument/2006/relationships/image" Target="../media/image82.jpeg"/></Relationships>
</file>

<file path=ppt/diagrams/_rels/drawing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0.png"/></Relationships>
</file>

<file path=ppt/diagrams/_rels/drawing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image" Target="../media/image15.jpeg"/></Relationships>
</file>

<file path=ppt/diagrams/_rels/drawing8.xml.rels><?xml version="1.0" encoding="UTF-8" standalone="yes"?>
<Relationships xmlns="http://schemas.openxmlformats.org/package/2006/relationships"><Relationship Id="rId1" Type="http://schemas.openxmlformats.org/officeDocument/2006/relationships/image" Target="../media/image32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0_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77F27665-8803-4601-9D3C-55E869F95750}" type="doc">
      <dgm:prSet loTypeId="urn:microsoft.com/office/officeart/2005/8/layout/list1" loCatId="list" qsTypeId="urn:microsoft.com/office/officeart/2005/8/quickstyle/simple5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E0E4B2F3-A0B1-498A-B007-E35A526CCEB6}">
      <dgm:prSet custT="1"/>
      <dgm:spPr/>
      <dgm:t>
        <a:bodyPr/>
        <a:lstStyle/>
        <a:p>
          <a:pPr algn="just" rtl="0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Закон Республики Беларусь «Об основах государственной молодежной политики»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2298582-40BC-4C5D-AB17-A03FDA92D992}" type="parTrans" cxnId="{203CE0FB-E4C7-4FED-9C7D-227610ADAC1C}">
      <dgm:prSet/>
      <dgm:spPr/>
      <dgm:t>
        <a:bodyPr/>
        <a:lstStyle/>
        <a:p>
          <a:pPr algn="just"/>
          <a:endParaRPr lang="ru-RU" sz="5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3C64A76-CA01-4699-ADAA-1E4B883C9F3B}" type="sibTrans" cxnId="{203CE0FB-E4C7-4FED-9C7D-227610ADAC1C}">
      <dgm:prSet/>
      <dgm:spPr/>
      <dgm:t>
        <a:bodyPr/>
        <a:lstStyle/>
        <a:p>
          <a:pPr algn="just"/>
          <a:endParaRPr lang="ru-RU" sz="5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DDAF12A-7101-4A61-8CB8-D04CA90F5DBF}">
      <dgm:prSet custT="1"/>
      <dgm:spPr/>
      <dgm:t>
        <a:bodyPr/>
        <a:lstStyle/>
        <a:p>
          <a:pPr algn="just" rtl="0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Концепция непрерывного воспитания детей и учащейся молодежи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FF6AD38-06C4-4812-9AEF-1FD6A5C5DF8F}" type="parTrans" cxnId="{5CC3E9D7-5429-4C03-A964-09294FA152DB}">
      <dgm:prSet/>
      <dgm:spPr/>
      <dgm:t>
        <a:bodyPr/>
        <a:lstStyle/>
        <a:p>
          <a:pPr algn="just"/>
          <a:endParaRPr lang="ru-RU" sz="5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7B7114-28D4-452E-A9CA-A7FDB260E393}" type="sibTrans" cxnId="{5CC3E9D7-5429-4C03-A964-09294FA152DB}">
      <dgm:prSet/>
      <dgm:spPr/>
      <dgm:t>
        <a:bodyPr/>
        <a:lstStyle/>
        <a:p>
          <a:pPr algn="just"/>
          <a:endParaRPr lang="ru-RU" sz="5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885F2A3-433D-409C-BDF7-8039F9854171}">
      <dgm:prSet custT="1"/>
      <dgm:spPr/>
      <dgm:t>
        <a:bodyPr/>
        <a:lstStyle/>
        <a:p>
          <a:pPr algn="just" rtl="0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Программа непрерывного воспитания детей и учащейся молодежи в Республике Беларусь на 2021-2025 годы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D78F92E-A8BF-4EA2-88E0-BD0B0AD72844}" type="parTrans" cxnId="{4ECAC8E0-755A-4854-97E3-7E75737D83F0}">
      <dgm:prSet/>
      <dgm:spPr/>
      <dgm:t>
        <a:bodyPr/>
        <a:lstStyle/>
        <a:p>
          <a:pPr algn="just"/>
          <a:endParaRPr lang="ru-RU" sz="5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F138C95-93D6-4F60-9795-C80C28765E59}" type="sibTrans" cxnId="{4ECAC8E0-755A-4854-97E3-7E75737D83F0}">
      <dgm:prSet/>
      <dgm:spPr/>
      <dgm:t>
        <a:bodyPr/>
        <a:lstStyle/>
        <a:p>
          <a:pPr algn="just"/>
          <a:endParaRPr lang="ru-RU" sz="5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A7F9378-610F-4354-B5CE-597FAFD6C9C5}">
      <dgm:prSet custT="1"/>
      <dgm:spPr/>
      <dgm:t>
        <a:bodyPr/>
        <a:lstStyle/>
        <a:p>
          <a:pPr algn="just" rtl="0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программа «Образование и молодежная политика» на 2021-2025 годы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808AA25-382C-473A-BF3B-9C9DE20C4688}" type="parTrans" cxnId="{C812DB55-64F1-48F6-8B22-D9EBE1491D10}">
      <dgm:prSet/>
      <dgm:spPr/>
      <dgm:t>
        <a:bodyPr/>
        <a:lstStyle/>
        <a:p>
          <a:pPr algn="just"/>
          <a:endParaRPr lang="ru-RU" sz="5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BEAC83-3D29-45E1-B6A0-B7989C708DC3}" type="sibTrans" cxnId="{C812DB55-64F1-48F6-8B22-D9EBE1491D10}">
      <dgm:prSet/>
      <dgm:spPr/>
      <dgm:t>
        <a:bodyPr/>
        <a:lstStyle/>
        <a:p>
          <a:pPr algn="just"/>
          <a:endParaRPr lang="ru-RU" sz="54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18EA922-331A-45D9-8A79-07CD655B738A}" type="pres">
      <dgm:prSet presAssocID="{77F27665-8803-4601-9D3C-55E869F95750}" presName="linear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ABF5704-E62B-441B-8CF1-952808689181}" type="pres">
      <dgm:prSet presAssocID="{E0E4B2F3-A0B1-498A-B007-E35A526CCEB6}" presName="parentLin" presStyleCnt="0"/>
      <dgm:spPr/>
    </dgm:pt>
    <dgm:pt modelId="{E303AFCF-9F02-4BE7-B2BE-73E023736F8B}" type="pres">
      <dgm:prSet presAssocID="{E0E4B2F3-A0B1-498A-B007-E35A526CCEB6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338AF0F2-3E75-4818-ADC5-F7375786EE5B}" type="pres">
      <dgm:prSet presAssocID="{E0E4B2F3-A0B1-498A-B007-E35A526CCEB6}" presName="parentText" presStyleLbl="node1" presStyleIdx="0" presStyleCnt="4" custScaleX="142857" custLinFactNeighborX="1638" custLinFactNeighborY="115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E98D9E9-4E88-4AAF-95FC-D25EDC9B97ED}" type="pres">
      <dgm:prSet presAssocID="{E0E4B2F3-A0B1-498A-B007-E35A526CCEB6}" presName="negativeSpace" presStyleCnt="0"/>
      <dgm:spPr/>
    </dgm:pt>
    <dgm:pt modelId="{73FCADB2-563F-43A6-BD29-7C38E07E2C45}" type="pres">
      <dgm:prSet presAssocID="{E0E4B2F3-A0B1-498A-B007-E35A526CCEB6}" presName="childText" presStyleLbl="conFgAcc1" presStyleIdx="0" presStyleCnt="4">
        <dgm:presLayoutVars>
          <dgm:bulletEnabled val="1"/>
        </dgm:presLayoutVars>
      </dgm:prSet>
      <dgm:spPr/>
    </dgm:pt>
    <dgm:pt modelId="{F50EE65B-7C48-458D-9655-9308EC6E5CBC}" type="pres">
      <dgm:prSet presAssocID="{C3C64A76-CA01-4699-ADAA-1E4B883C9F3B}" presName="spaceBetweenRectangles" presStyleCnt="0"/>
      <dgm:spPr/>
    </dgm:pt>
    <dgm:pt modelId="{A7958642-4287-4692-965B-5F9364F89480}" type="pres">
      <dgm:prSet presAssocID="{ADDAF12A-7101-4A61-8CB8-D04CA90F5DBF}" presName="parentLin" presStyleCnt="0"/>
      <dgm:spPr/>
    </dgm:pt>
    <dgm:pt modelId="{715BB02A-34F1-4024-A501-C6BFCB9771D3}" type="pres">
      <dgm:prSet presAssocID="{ADDAF12A-7101-4A61-8CB8-D04CA90F5DBF}" presName="parentLeftMargin" presStyleLbl="node1" presStyleIdx="0" presStyleCnt="4"/>
      <dgm:spPr/>
      <dgm:t>
        <a:bodyPr/>
        <a:lstStyle/>
        <a:p>
          <a:endParaRPr lang="ru-RU"/>
        </a:p>
      </dgm:t>
    </dgm:pt>
    <dgm:pt modelId="{F6F802D5-3E42-4582-A282-C181FB550A24}" type="pres">
      <dgm:prSet presAssocID="{ADDAF12A-7101-4A61-8CB8-D04CA90F5DBF}" presName="parentText" presStyleLbl="node1" presStyleIdx="1" presStyleCnt="4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6986B6-8D70-4576-8EE2-CA0FF26CC4F0}" type="pres">
      <dgm:prSet presAssocID="{ADDAF12A-7101-4A61-8CB8-D04CA90F5DBF}" presName="negativeSpace" presStyleCnt="0"/>
      <dgm:spPr/>
    </dgm:pt>
    <dgm:pt modelId="{59BA11F8-F411-4BE6-940D-6AD013C1E67D}" type="pres">
      <dgm:prSet presAssocID="{ADDAF12A-7101-4A61-8CB8-D04CA90F5DBF}" presName="childText" presStyleLbl="conFgAcc1" presStyleIdx="1" presStyleCnt="4">
        <dgm:presLayoutVars>
          <dgm:bulletEnabled val="1"/>
        </dgm:presLayoutVars>
      </dgm:prSet>
      <dgm:spPr/>
    </dgm:pt>
    <dgm:pt modelId="{276DA18D-91A3-437A-B324-4C93F314B748}" type="pres">
      <dgm:prSet presAssocID="{527B7114-28D4-452E-A9CA-A7FDB260E393}" presName="spaceBetweenRectangles" presStyleCnt="0"/>
      <dgm:spPr/>
    </dgm:pt>
    <dgm:pt modelId="{A88BE35D-52CB-438F-9761-F454315BA977}" type="pres">
      <dgm:prSet presAssocID="{C885F2A3-433D-409C-BDF7-8039F9854171}" presName="parentLin" presStyleCnt="0"/>
      <dgm:spPr/>
    </dgm:pt>
    <dgm:pt modelId="{52167BB7-1092-485A-B641-A2602B179F7B}" type="pres">
      <dgm:prSet presAssocID="{C885F2A3-433D-409C-BDF7-8039F9854171}" presName="parentLeftMargin" presStyleLbl="node1" presStyleIdx="1" presStyleCnt="4"/>
      <dgm:spPr/>
      <dgm:t>
        <a:bodyPr/>
        <a:lstStyle/>
        <a:p>
          <a:endParaRPr lang="ru-RU"/>
        </a:p>
      </dgm:t>
    </dgm:pt>
    <dgm:pt modelId="{A8241388-66E0-4D8B-B4EF-FC2C67612A6A}" type="pres">
      <dgm:prSet presAssocID="{C885F2A3-433D-409C-BDF7-8039F9854171}" presName="parentText" presStyleLbl="node1" presStyleIdx="2" presStyleCnt="4" custScaleX="14285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219260-7357-4D85-A36A-9DEC41E1D99C}" type="pres">
      <dgm:prSet presAssocID="{C885F2A3-433D-409C-BDF7-8039F9854171}" presName="negativeSpace" presStyleCnt="0"/>
      <dgm:spPr/>
    </dgm:pt>
    <dgm:pt modelId="{8CCA8768-CBCD-480D-B21C-7295D2F43255}" type="pres">
      <dgm:prSet presAssocID="{C885F2A3-433D-409C-BDF7-8039F9854171}" presName="childText" presStyleLbl="conFgAcc1" presStyleIdx="2" presStyleCnt="4">
        <dgm:presLayoutVars>
          <dgm:bulletEnabled val="1"/>
        </dgm:presLayoutVars>
      </dgm:prSet>
      <dgm:spPr/>
    </dgm:pt>
    <dgm:pt modelId="{96EC9FAF-EF07-4DC0-98E3-12177E003CDA}" type="pres">
      <dgm:prSet presAssocID="{FF138C95-93D6-4F60-9795-C80C28765E59}" presName="spaceBetweenRectangles" presStyleCnt="0"/>
      <dgm:spPr/>
    </dgm:pt>
    <dgm:pt modelId="{D84363D5-C9EF-485B-BA14-BCD2BE518F91}" type="pres">
      <dgm:prSet presAssocID="{EA7F9378-610F-4354-B5CE-597FAFD6C9C5}" presName="parentLin" presStyleCnt="0"/>
      <dgm:spPr/>
    </dgm:pt>
    <dgm:pt modelId="{3C596630-BBB4-4627-B771-F40A82079F93}" type="pres">
      <dgm:prSet presAssocID="{EA7F9378-610F-4354-B5CE-597FAFD6C9C5}" presName="parentLeftMargin" presStyleLbl="node1" presStyleIdx="2" presStyleCnt="4"/>
      <dgm:spPr/>
      <dgm:t>
        <a:bodyPr/>
        <a:lstStyle/>
        <a:p>
          <a:endParaRPr lang="ru-RU"/>
        </a:p>
      </dgm:t>
    </dgm:pt>
    <dgm:pt modelId="{49BF0A2B-03EA-4FDA-885C-9AD4202EF52A}" type="pres">
      <dgm:prSet presAssocID="{EA7F9378-610F-4354-B5CE-597FAFD6C9C5}" presName="parentText" presStyleLbl="node1" presStyleIdx="3" presStyleCnt="4" custScaleX="142857" custLinFactNeighborX="1638" custLinFactNeighborY="-32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310E0C8-E6F6-4D21-ADCF-652959E407B0}" type="pres">
      <dgm:prSet presAssocID="{EA7F9378-610F-4354-B5CE-597FAFD6C9C5}" presName="negativeSpace" presStyleCnt="0"/>
      <dgm:spPr/>
    </dgm:pt>
    <dgm:pt modelId="{EAE2940E-B5F1-42BA-92FB-4649E11E93FB}" type="pres">
      <dgm:prSet presAssocID="{EA7F9378-610F-4354-B5CE-597FAFD6C9C5}" presName="childText" presStyleLbl="conFgAcc1" presStyleIdx="3" presStyleCnt="4">
        <dgm:presLayoutVars>
          <dgm:bulletEnabled val="1"/>
        </dgm:presLayoutVars>
      </dgm:prSet>
      <dgm:spPr/>
    </dgm:pt>
  </dgm:ptLst>
  <dgm:cxnLst>
    <dgm:cxn modelId="{203CE0FB-E4C7-4FED-9C7D-227610ADAC1C}" srcId="{77F27665-8803-4601-9D3C-55E869F95750}" destId="{E0E4B2F3-A0B1-498A-B007-E35A526CCEB6}" srcOrd="0" destOrd="0" parTransId="{12298582-40BC-4C5D-AB17-A03FDA92D992}" sibTransId="{C3C64A76-CA01-4699-ADAA-1E4B883C9F3B}"/>
    <dgm:cxn modelId="{20D6142D-73D9-4856-9CBD-F2DDF085769F}" type="presOf" srcId="{C885F2A3-433D-409C-BDF7-8039F9854171}" destId="{52167BB7-1092-485A-B641-A2602B179F7B}" srcOrd="0" destOrd="0" presId="urn:microsoft.com/office/officeart/2005/8/layout/list1"/>
    <dgm:cxn modelId="{4ECAC8E0-755A-4854-97E3-7E75737D83F0}" srcId="{77F27665-8803-4601-9D3C-55E869F95750}" destId="{C885F2A3-433D-409C-BDF7-8039F9854171}" srcOrd="2" destOrd="0" parTransId="{AD78F92E-A8BF-4EA2-88E0-BD0B0AD72844}" sibTransId="{FF138C95-93D6-4F60-9795-C80C28765E59}"/>
    <dgm:cxn modelId="{5CC3E9D7-5429-4C03-A964-09294FA152DB}" srcId="{77F27665-8803-4601-9D3C-55E869F95750}" destId="{ADDAF12A-7101-4A61-8CB8-D04CA90F5DBF}" srcOrd="1" destOrd="0" parTransId="{BFF6AD38-06C4-4812-9AEF-1FD6A5C5DF8F}" sibTransId="{527B7114-28D4-452E-A9CA-A7FDB260E393}"/>
    <dgm:cxn modelId="{C812DB55-64F1-48F6-8B22-D9EBE1491D10}" srcId="{77F27665-8803-4601-9D3C-55E869F95750}" destId="{EA7F9378-610F-4354-B5CE-597FAFD6C9C5}" srcOrd="3" destOrd="0" parTransId="{1808AA25-382C-473A-BF3B-9C9DE20C4688}" sibTransId="{52BEAC83-3D29-45E1-B6A0-B7989C708DC3}"/>
    <dgm:cxn modelId="{CAB8CEE5-C834-417A-B25B-DD953F8E385C}" type="presOf" srcId="{ADDAF12A-7101-4A61-8CB8-D04CA90F5DBF}" destId="{F6F802D5-3E42-4582-A282-C181FB550A24}" srcOrd="1" destOrd="0" presId="urn:microsoft.com/office/officeart/2005/8/layout/list1"/>
    <dgm:cxn modelId="{4FF460A1-E785-4D3C-AD46-0C8766CDC718}" type="presOf" srcId="{ADDAF12A-7101-4A61-8CB8-D04CA90F5DBF}" destId="{715BB02A-34F1-4024-A501-C6BFCB9771D3}" srcOrd="0" destOrd="0" presId="urn:microsoft.com/office/officeart/2005/8/layout/list1"/>
    <dgm:cxn modelId="{5B982D89-71B3-4F28-B8B7-0BC58290332F}" type="presOf" srcId="{EA7F9378-610F-4354-B5CE-597FAFD6C9C5}" destId="{3C596630-BBB4-4627-B771-F40A82079F93}" srcOrd="0" destOrd="0" presId="urn:microsoft.com/office/officeart/2005/8/layout/list1"/>
    <dgm:cxn modelId="{D8AF0E30-33F1-4B70-8D79-1B1794B6F8A8}" type="presOf" srcId="{77F27665-8803-4601-9D3C-55E869F95750}" destId="{718EA922-331A-45D9-8A79-07CD655B738A}" srcOrd="0" destOrd="0" presId="urn:microsoft.com/office/officeart/2005/8/layout/list1"/>
    <dgm:cxn modelId="{68851291-8D78-4CBB-A437-432016F152D1}" type="presOf" srcId="{E0E4B2F3-A0B1-498A-B007-E35A526CCEB6}" destId="{E303AFCF-9F02-4BE7-B2BE-73E023736F8B}" srcOrd="0" destOrd="0" presId="urn:microsoft.com/office/officeart/2005/8/layout/list1"/>
    <dgm:cxn modelId="{31C06DD4-292D-43D7-928F-9E67CFA91B21}" type="presOf" srcId="{C885F2A3-433D-409C-BDF7-8039F9854171}" destId="{A8241388-66E0-4D8B-B4EF-FC2C67612A6A}" srcOrd="1" destOrd="0" presId="urn:microsoft.com/office/officeart/2005/8/layout/list1"/>
    <dgm:cxn modelId="{4CFB6F1B-8E7C-4D81-80F8-718B8EAD2593}" type="presOf" srcId="{EA7F9378-610F-4354-B5CE-597FAFD6C9C5}" destId="{49BF0A2B-03EA-4FDA-885C-9AD4202EF52A}" srcOrd="1" destOrd="0" presId="urn:microsoft.com/office/officeart/2005/8/layout/list1"/>
    <dgm:cxn modelId="{F4C65E06-6D66-4429-BFEB-33D06ED896CB}" type="presOf" srcId="{E0E4B2F3-A0B1-498A-B007-E35A526CCEB6}" destId="{338AF0F2-3E75-4818-ADC5-F7375786EE5B}" srcOrd="1" destOrd="0" presId="urn:microsoft.com/office/officeart/2005/8/layout/list1"/>
    <dgm:cxn modelId="{A0B87D6C-1384-4466-95A3-7FB4B2FAACD1}" type="presParOf" srcId="{718EA922-331A-45D9-8A79-07CD655B738A}" destId="{4ABF5704-E62B-441B-8CF1-952808689181}" srcOrd="0" destOrd="0" presId="urn:microsoft.com/office/officeart/2005/8/layout/list1"/>
    <dgm:cxn modelId="{6B112A46-C0D9-4B90-B9B2-906C1EA85BC3}" type="presParOf" srcId="{4ABF5704-E62B-441B-8CF1-952808689181}" destId="{E303AFCF-9F02-4BE7-B2BE-73E023736F8B}" srcOrd="0" destOrd="0" presId="urn:microsoft.com/office/officeart/2005/8/layout/list1"/>
    <dgm:cxn modelId="{E511D798-5E9C-4E1E-8C75-F16F5903D07E}" type="presParOf" srcId="{4ABF5704-E62B-441B-8CF1-952808689181}" destId="{338AF0F2-3E75-4818-ADC5-F7375786EE5B}" srcOrd="1" destOrd="0" presId="urn:microsoft.com/office/officeart/2005/8/layout/list1"/>
    <dgm:cxn modelId="{DC7FBF9B-0560-4902-BA8D-3B73D502A728}" type="presParOf" srcId="{718EA922-331A-45D9-8A79-07CD655B738A}" destId="{2E98D9E9-4E88-4AAF-95FC-D25EDC9B97ED}" srcOrd="1" destOrd="0" presId="urn:microsoft.com/office/officeart/2005/8/layout/list1"/>
    <dgm:cxn modelId="{2BF50DE0-FD9D-453C-856C-28403E7999B1}" type="presParOf" srcId="{718EA922-331A-45D9-8A79-07CD655B738A}" destId="{73FCADB2-563F-43A6-BD29-7C38E07E2C45}" srcOrd="2" destOrd="0" presId="urn:microsoft.com/office/officeart/2005/8/layout/list1"/>
    <dgm:cxn modelId="{E660D77D-E7E2-46AD-939D-E54413A5F3DE}" type="presParOf" srcId="{718EA922-331A-45D9-8A79-07CD655B738A}" destId="{F50EE65B-7C48-458D-9655-9308EC6E5CBC}" srcOrd="3" destOrd="0" presId="urn:microsoft.com/office/officeart/2005/8/layout/list1"/>
    <dgm:cxn modelId="{B8D4D9A4-6F3D-47BE-A8A6-73B10FEBD871}" type="presParOf" srcId="{718EA922-331A-45D9-8A79-07CD655B738A}" destId="{A7958642-4287-4692-965B-5F9364F89480}" srcOrd="4" destOrd="0" presId="urn:microsoft.com/office/officeart/2005/8/layout/list1"/>
    <dgm:cxn modelId="{897EF03A-6449-474D-96B0-ECDBA48744CF}" type="presParOf" srcId="{A7958642-4287-4692-965B-5F9364F89480}" destId="{715BB02A-34F1-4024-A501-C6BFCB9771D3}" srcOrd="0" destOrd="0" presId="urn:microsoft.com/office/officeart/2005/8/layout/list1"/>
    <dgm:cxn modelId="{45646952-5C41-4D41-A01F-4C095E06B920}" type="presParOf" srcId="{A7958642-4287-4692-965B-5F9364F89480}" destId="{F6F802D5-3E42-4582-A282-C181FB550A24}" srcOrd="1" destOrd="0" presId="urn:microsoft.com/office/officeart/2005/8/layout/list1"/>
    <dgm:cxn modelId="{7E6DB228-C80F-48AF-8124-B8E7D2E763F3}" type="presParOf" srcId="{718EA922-331A-45D9-8A79-07CD655B738A}" destId="{A06986B6-8D70-4576-8EE2-CA0FF26CC4F0}" srcOrd="5" destOrd="0" presId="urn:microsoft.com/office/officeart/2005/8/layout/list1"/>
    <dgm:cxn modelId="{0061D86B-1D11-46D1-A885-3182BCEB16C4}" type="presParOf" srcId="{718EA922-331A-45D9-8A79-07CD655B738A}" destId="{59BA11F8-F411-4BE6-940D-6AD013C1E67D}" srcOrd="6" destOrd="0" presId="urn:microsoft.com/office/officeart/2005/8/layout/list1"/>
    <dgm:cxn modelId="{FA00D7E6-FC45-4250-819A-2A587234FF99}" type="presParOf" srcId="{718EA922-331A-45D9-8A79-07CD655B738A}" destId="{276DA18D-91A3-437A-B324-4C93F314B748}" srcOrd="7" destOrd="0" presId="urn:microsoft.com/office/officeart/2005/8/layout/list1"/>
    <dgm:cxn modelId="{642F5227-A282-4991-91E7-5F4EE53D511A}" type="presParOf" srcId="{718EA922-331A-45D9-8A79-07CD655B738A}" destId="{A88BE35D-52CB-438F-9761-F454315BA977}" srcOrd="8" destOrd="0" presId="urn:microsoft.com/office/officeart/2005/8/layout/list1"/>
    <dgm:cxn modelId="{6B474905-8EDB-434D-B3BA-C2F0B4E8F424}" type="presParOf" srcId="{A88BE35D-52CB-438F-9761-F454315BA977}" destId="{52167BB7-1092-485A-B641-A2602B179F7B}" srcOrd="0" destOrd="0" presId="urn:microsoft.com/office/officeart/2005/8/layout/list1"/>
    <dgm:cxn modelId="{49EFFE56-B658-424B-B1E2-8E635F0DCFD9}" type="presParOf" srcId="{A88BE35D-52CB-438F-9761-F454315BA977}" destId="{A8241388-66E0-4D8B-B4EF-FC2C67612A6A}" srcOrd="1" destOrd="0" presId="urn:microsoft.com/office/officeart/2005/8/layout/list1"/>
    <dgm:cxn modelId="{B9BE1223-0F2A-4974-AC21-5E1B387C560C}" type="presParOf" srcId="{718EA922-331A-45D9-8A79-07CD655B738A}" destId="{2F219260-7357-4D85-A36A-9DEC41E1D99C}" srcOrd="9" destOrd="0" presId="urn:microsoft.com/office/officeart/2005/8/layout/list1"/>
    <dgm:cxn modelId="{9EFB100A-A83C-46A0-8F7E-4C524987D972}" type="presParOf" srcId="{718EA922-331A-45D9-8A79-07CD655B738A}" destId="{8CCA8768-CBCD-480D-B21C-7295D2F43255}" srcOrd="10" destOrd="0" presId="urn:microsoft.com/office/officeart/2005/8/layout/list1"/>
    <dgm:cxn modelId="{B209DDEE-1F44-452D-9188-31698359ED1A}" type="presParOf" srcId="{718EA922-331A-45D9-8A79-07CD655B738A}" destId="{96EC9FAF-EF07-4DC0-98E3-12177E003CDA}" srcOrd="11" destOrd="0" presId="urn:microsoft.com/office/officeart/2005/8/layout/list1"/>
    <dgm:cxn modelId="{C71BCB64-1EF1-4104-81EC-97DB25EEEEC7}" type="presParOf" srcId="{718EA922-331A-45D9-8A79-07CD655B738A}" destId="{D84363D5-C9EF-485B-BA14-BCD2BE518F91}" srcOrd="12" destOrd="0" presId="urn:microsoft.com/office/officeart/2005/8/layout/list1"/>
    <dgm:cxn modelId="{347A314C-56DD-44F2-A2B1-EF581F05310D}" type="presParOf" srcId="{D84363D5-C9EF-485B-BA14-BCD2BE518F91}" destId="{3C596630-BBB4-4627-B771-F40A82079F93}" srcOrd="0" destOrd="0" presId="urn:microsoft.com/office/officeart/2005/8/layout/list1"/>
    <dgm:cxn modelId="{03A4B792-0725-4901-B0C9-44D9BE783721}" type="presParOf" srcId="{D84363D5-C9EF-485B-BA14-BCD2BE518F91}" destId="{49BF0A2B-03EA-4FDA-885C-9AD4202EF52A}" srcOrd="1" destOrd="0" presId="urn:microsoft.com/office/officeart/2005/8/layout/list1"/>
    <dgm:cxn modelId="{F9E61069-EA33-477E-B68A-AB8A2ABB52C6}" type="presParOf" srcId="{718EA922-331A-45D9-8A79-07CD655B738A}" destId="{4310E0C8-E6F6-4D21-ADCF-652959E407B0}" srcOrd="13" destOrd="0" presId="urn:microsoft.com/office/officeart/2005/8/layout/list1"/>
    <dgm:cxn modelId="{CF91B536-1DA5-46C5-9E9B-B6B7BDEC85C2}" type="presParOf" srcId="{718EA922-331A-45D9-8A79-07CD655B738A}" destId="{EAE2940E-B5F1-42BA-92FB-4649E11E93FB}" srcOrd="14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D014A4FB-5235-4FD4-A412-5BB8ABFBFE1D}" type="doc">
      <dgm:prSet loTypeId="urn:microsoft.com/office/officeart/2005/8/layout/hList7" loCatId="list" qsTypeId="urn:microsoft.com/office/officeart/2005/8/quickstyle/3d1" qsCatId="3D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40EC73F7-3D9E-481D-B1B0-9C0566752616}">
      <dgm:prSet custT="1"/>
      <dgm:spPr/>
      <dgm:t>
        <a:bodyPr/>
        <a:lstStyle/>
        <a:p>
          <a:pPr rtl="0"/>
          <a:r>
            <a:rPr lang="ru-RU" sz="1400" dirty="0" smtClean="0">
              <a:latin typeface="Arial "/>
            </a:rPr>
            <a:t>финансирование из средств республиканского и (или) местных бюджетов функционирования государственных учреждений образования</a:t>
          </a:r>
          <a:endParaRPr lang="ru-RU" sz="1400" dirty="0">
            <a:latin typeface="Arial "/>
          </a:endParaRPr>
        </a:p>
      </dgm:t>
    </dgm:pt>
    <dgm:pt modelId="{C9BFFF80-1528-4E21-9154-7A0563AF42E4}" type="parTrans" cxnId="{B0C01488-595E-46E9-95D6-61948567C141}">
      <dgm:prSet/>
      <dgm:spPr/>
      <dgm:t>
        <a:bodyPr/>
        <a:lstStyle/>
        <a:p>
          <a:endParaRPr lang="ru-RU"/>
        </a:p>
      </dgm:t>
    </dgm:pt>
    <dgm:pt modelId="{A769C3AB-94B4-4652-9AA8-B8D797BC9B26}" type="sibTrans" cxnId="{B0C01488-595E-46E9-95D6-61948567C141}">
      <dgm:prSet/>
      <dgm:spPr/>
      <dgm:t>
        <a:bodyPr/>
        <a:lstStyle/>
        <a:p>
          <a:endParaRPr lang="ru-RU"/>
        </a:p>
      </dgm:t>
    </dgm:pt>
    <dgm:pt modelId="{F56B210D-154D-4632-B29E-8BB5190DCBB1}">
      <dgm:prSet custT="1"/>
      <dgm:spPr/>
      <dgm:t>
        <a:bodyPr/>
        <a:lstStyle/>
        <a:p>
          <a:pPr rtl="0"/>
          <a:r>
            <a:rPr lang="ru-RU" sz="1400" dirty="0" smtClean="0">
              <a:latin typeface="Arial "/>
            </a:rPr>
            <a:t>создание условий для получения образования с учетом национальных традиций, индивидуальных потребностей, способностей и запросов молодежи</a:t>
          </a:r>
          <a:endParaRPr lang="ru-RU" sz="1400" dirty="0">
            <a:latin typeface="Arial "/>
          </a:endParaRPr>
        </a:p>
      </dgm:t>
    </dgm:pt>
    <dgm:pt modelId="{86F56873-B075-483B-9B3E-495043093970}" type="parTrans" cxnId="{4D82EE95-33A7-43FA-B668-9CB9D84D5787}">
      <dgm:prSet/>
      <dgm:spPr/>
      <dgm:t>
        <a:bodyPr/>
        <a:lstStyle/>
        <a:p>
          <a:endParaRPr lang="ru-RU"/>
        </a:p>
      </dgm:t>
    </dgm:pt>
    <dgm:pt modelId="{973D60AE-B27D-4347-ACD7-0EF1D171A4BD}" type="sibTrans" cxnId="{4D82EE95-33A7-43FA-B668-9CB9D84D5787}">
      <dgm:prSet/>
      <dgm:spPr/>
      <dgm:t>
        <a:bodyPr/>
        <a:lstStyle/>
        <a:p>
          <a:endParaRPr lang="ru-RU"/>
        </a:p>
      </dgm:t>
    </dgm:pt>
    <dgm:pt modelId="{5AA6DF49-4ED9-48D9-BAE1-8784D82ECD27}">
      <dgm:prSet custT="1"/>
      <dgm:spPr/>
      <dgm:t>
        <a:bodyPr/>
        <a:lstStyle/>
        <a:p>
          <a:pPr rtl="0"/>
          <a:r>
            <a:rPr lang="ru-RU" sz="1400" dirty="0" smtClean="0">
              <a:latin typeface="Arial "/>
            </a:rPr>
            <a:t>предоставление возможности выбора учреждений образования, форм получения образования, специальностей, уровня изучения учебных предметов, учебных дисциплин, образовательных областей, тем</a:t>
          </a:r>
          <a:endParaRPr lang="ru-RU" sz="1400" dirty="0">
            <a:latin typeface="Arial "/>
          </a:endParaRPr>
        </a:p>
      </dgm:t>
    </dgm:pt>
    <dgm:pt modelId="{8D065492-8C51-4409-A7B0-24AC3AF2CEA5}" type="parTrans" cxnId="{14702182-B5BD-46F6-95E9-6A561CE670CC}">
      <dgm:prSet/>
      <dgm:spPr/>
      <dgm:t>
        <a:bodyPr/>
        <a:lstStyle/>
        <a:p>
          <a:endParaRPr lang="ru-RU"/>
        </a:p>
      </dgm:t>
    </dgm:pt>
    <dgm:pt modelId="{5FDDF8E1-B51E-4843-A774-0497910E6739}" type="sibTrans" cxnId="{14702182-B5BD-46F6-95E9-6A561CE670CC}">
      <dgm:prSet/>
      <dgm:spPr/>
      <dgm:t>
        <a:bodyPr/>
        <a:lstStyle/>
        <a:p>
          <a:endParaRPr lang="ru-RU"/>
        </a:p>
      </dgm:t>
    </dgm:pt>
    <dgm:pt modelId="{4686D0A6-5F63-4620-B4AC-081DD886289A}" type="pres">
      <dgm:prSet presAssocID="{D014A4FB-5235-4FD4-A412-5BB8ABFBFE1D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1731FD15-858B-4FCC-8AD2-9EE56514DC69}" type="pres">
      <dgm:prSet presAssocID="{D014A4FB-5235-4FD4-A412-5BB8ABFBFE1D}" presName="fgShape" presStyleLbl="fgShp" presStyleIdx="0" presStyleCnt="1"/>
      <dgm:spPr/>
    </dgm:pt>
    <dgm:pt modelId="{EB8B12BE-F31A-42B9-A1A9-988FDC1314A5}" type="pres">
      <dgm:prSet presAssocID="{D014A4FB-5235-4FD4-A412-5BB8ABFBFE1D}" presName="linComp" presStyleCnt="0"/>
      <dgm:spPr/>
    </dgm:pt>
    <dgm:pt modelId="{3BAF109E-0697-4EA3-804D-3C2258F95ADE}" type="pres">
      <dgm:prSet presAssocID="{40EC73F7-3D9E-481D-B1B0-9C0566752616}" presName="compNode" presStyleCnt="0"/>
      <dgm:spPr/>
    </dgm:pt>
    <dgm:pt modelId="{A22A738D-906F-4DC7-9421-CF29A3FFFC2A}" type="pres">
      <dgm:prSet presAssocID="{40EC73F7-3D9E-481D-B1B0-9C0566752616}" presName="bkgdShape" presStyleLbl="node1" presStyleIdx="0" presStyleCnt="3"/>
      <dgm:spPr/>
      <dgm:t>
        <a:bodyPr/>
        <a:lstStyle/>
        <a:p>
          <a:endParaRPr lang="ru-RU"/>
        </a:p>
      </dgm:t>
    </dgm:pt>
    <dgm:pt modelId="{BBD6C45D-8C04-4968-B8F1-B533DAADF878}" type="pres">
      <dgm:prSet presAssocID="{40EC73F7-3D9E-481D-B1B0-9C0566752616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2E1D4B5-102C-4ABD-BB37-DED285D453FB}" type="pres">
      <dgm:prSet presAssocID="{40EC73F7-3D9E-481D-B1B0-9C0566752616}" presName="invisiNode" presStyleLbl="node1" presStyleIdx="0" presStyleCnt="3"/>
      <dgm:spPr/>
    </dgm:pt>
    <dgm:pt modelId="{57132DE0-90F8-4FFC-AC9F-869F2C8942D0}" type="pres">
      <dgm:prSet presAssocID="{40EC73F7-3D9E-481D-B1B0-9C0566752616}" presName="imagNode" presStyleLbl="fgImgPlace1" presStyleIdx="0" presStyleCnt="3"/>
      <dgm:spPr>
        <a:blipFill>
          <a:blip xmlns:r="http://schemas.openxmlformats.org/officeDocument/2006/relationships"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  <dgm:pt modelId="{B3A544D3-B2C4-4836-9B20-828AF6D009EF}" type="pres">
      <dgm:prSet presAssocID="{A769C3AB-94B4-4652-9AA8-B8D797BC9B26}" presName="sibTrans" presStyleLbl="sibTrans2D1" presStyleIdx="0" presStyleCnt="0"/>
      <dgm:spPr/>
      <dgm:t>
        <a:bodyPr/>
        <a:lstStyle/>
        <a:p>
          <a:endParaRPr lang="ru-RU"/>
        </a:p>
      </dgm:t>
    </dgm:pt>
    <dgm:pt modelId="{6CE61EB3-21C4-47B8-B07E-D8C500300A26}" type="pres">
      <dgm:prSet presAssocID="{F56B210D-154D-4632-B29E-8BB5190DCBB1}" presName="compNode" presStyleCnt="0"/>
      <dgm:spPr/>
    </dgm:pt>
    <dgm:pt modelId="{8BC8A96E-EC07-4DE5-A176-275A816553C6}" type="pres">
      <dgm:prSet presAssocID="{F56B210D-154D-4632-B29E-8BB5190DCBB1}" presName="bkgdShape" presStyleLbl="node1" presStyleIdx="1" presStyleCnt="3"/>
      <dgm:spPr/>
      <dgm:t>
        <a:bodyPr/>
        <a:lstStyle/>
        <a:p>
          <a:endParaRPr lang="ru-RU"/>
        </a:p>
      </dgm:t>
    </dgm:pt>
    <dgm:pt modelId="{E8D1062E-C7D7-4323-B217-9946D9C12BAB}" type="pres">
      <dgm:prSet presAssocID="{F56B210D-154D-4632-B29E-8BB5190DCBB1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FD902A7-3F6F-418C-B1E6-CDE8308566F3}" type="pres">
      <dgm:prSet presAssocID="{F56B210D-154D-4632-B29E-8BB5190DCBB1}" presName="invisiNode" presStyleLbl="node1" presStyleIdx="1" presStyleCnt="3"/>
      <dgm:spPr/>
    </dgm:pt>
    <dgm:pt modelId="{2347F810-B7B9-4059-A952-5F9ED2DDB579}" type="pres">
      <dgm:prSet presAssocID="{F56B210D-154D-4632-B29E-8BB5190DCBB1}" presName="imagNode" presStyleLbl="fgImgPlace1" presStyleIdx="1" presStyleCnt="3"/>
      <dgm:spPr>
        <a:blipFill>
          <a:blip xmlns:r="http://schemas.openxmlformats.org/officeDocument/2006/relationships"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  <dgm:pt modelId="{06A16DF8-F58A-45DA-B693-04FC5BCC08DC}" type="pres">
      <dgm:prSet presAssocID="{973D60AE-B27D-4347-ACD7-0EF1D171A4BD}" presName="sibTrans" presStyleLbl="sibTrans2D1" presStyleIdx="0" presStyleCnt="0"/>
      <dgm:spPr/>
      <dgm:t>
        <a:bodyPr/>
        <a:lstStyle/>
        <a:p>
          <a:endParaRPr lang="ru-RU"/>
        </a:p>
      </dgm:t>
    </dgm:pt>
    <dgm:pt modelId="{3506B4E6-3499-4215-BDAD-0669AD52D8E6}" type="pres">
      <dgm:prSet presAssocID="{5AA6DF49-4ED9-48D9-BAE1-8784D82ECD27}" presName="compNode" presStyleCnt="0"/>
      <dgm:spPr/>
    </dgm:pt>
    <dgm:pt modelId="{39C93252-CAEA-45FD-B5DF-DB4F42922F48}" type="pres">
      <dgm:prSet presAssocID="{5AA6DF49-4ED9-48D9-BAE1-8784D82ECD27}" presName="bkgdShape" presStyleLbl="node1" presStyleIdx="2" presStyleCnt="3"/>
      <dgm:spPr/>
      <dgm:t>
        <a:bodyPr/>
        <a:lstStyle/>
        <a:p>
          <a:endParaRPr lang="ru-RU"/>
        </a:p>
      </dgm:t>
    </dgm:pt>
    <dgm:pt modelId="{994B8B9C-174C-4573-949C-D79724ABE0E1}" type="pres">
      <dgm:prSet presAssocID="{5AA6DF49-4ED9-48D9-BAE1-8784D82ECD27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1EA7EB3-8C86-4B70-815A-0397ACB77E5F}" type="pres">
      <dgm:prSet presAssocID="{5AA6DF49-4ED9-48D9-BAE1-8784D82ECD27}" presName="invisiNode" presStyleLbl="node1" presStyleIdx="2" presStyleCnt="3"/>
      <dgm:spPr/>
    </dgm:pt>
    <dgm:pt modelId="{0F268F6C-3E29-4384-925D-331B6A777559}" type="pres">
      <dgm:prSet presAssocID="{5AA6DF49-4ED9-48D9-BAE1-8784D82ECD27}" presName="imagNode" presStyleLbl="fgImgPlace1" presStyleIdx="2" presStyleCnt="3"/>
      <dgm:spPr>
        <a:blipFill>
          <a:blip xmlns:r="http://schemas.openxmlformats.org/officeDocument/2006/relationships"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</dgm:spPr>
    </dgm:pt>
  </dgm:ptLst>
  <dgm:cxnLst>
    <dgm:cxn modelId="{DDB85077-709E-4009-9DB0-6DEDFDD397C6}" type="presOf" srcId="{D014A4FB-5235-4FD4-A412-5BB8ABFBFE1D}" destId="{4686D0A6-5F63-4620-B4AC-081DD886289A}" srcOrd="0" destOrd="0" presId="urn:microsoft.com/office/officeart/2005/8/layout/hList7"/>
    <dgm:cxn modelId="{375C5B02-8AC7-4C49-A1CA-32C21F3B206C}" type="presOf" srcId="{40EC73F7-3D9E-481D-B1B0-9C0566752616}" destId="{BBD6C45D-8C04-4968-B8F1-B533DAADF878}" srcOrd="1" destOrd="0" presId="urn:microsoft.com/office/officeart/2005/8/layout/hList7"/>
    <dgm:cxn modelId="{4D82EE95-33A7-43FA-B668-9CB9D84D5787}" srcId="{D014A4FB-5235-4FD4-A412-5BB8ABFBFE1D}" destId="{F56B210D-154D-4632-B29E-8BB5190DCBB1}" srcOrd="1" destOrd="0" parTransId="{86F56873-B075-483B-9B3E-495043093970}" sibTransId="{973D60AE-B27D-4347-ACD7-0EF1D171A4BD}"/>
    <dgm:cxn modelId="{14702182-B5BD-46F6-95E9-6A561CE670CC}" srcId="{D014A4FB-5235-4FD4-A412-5BB8ABFBFE1D}" destId="{5AA6DF49-4ED9-48D9-BAE1-8784D82ECD27}" srcOrd="2" destOrd="0" parTransId="{8D065492-8C51-4409-A7B0-24AC3AF2CEA5}" sibTransId="{5FDDF8E1-B51E-4843-A774-0497910E6739}"/>
    <dgm:cxn modelId="{2456CBBA-8626-4368-ACD5-B942820271F3}" type="presOf" srcId="{5AA6DF49-4ED9-48D9-BAE1-8784D82ECD27}" destId="{994B8B9C-174C-4573-949C-D79724ABE0E1}" srcOrd="1" destOrd="0" presId="urn:microsoft.com/office/officeart/2005/8/layout/hList7"/>
    <dgm:cxn modelId="{B0C01488-595E-46E9-95D6-61948567C141}" srcId="{D014A4FB-5235-4FD4-A412-5BB8ABFBFE1D}" destId="{40EC73F7-3D9E-481D-B1B0-9C0566752616}" srcOrd="0" destOrd="0" parTransId="{C9BFFF80-1528-4E21-9154-7A0563AF42E4}" sibTransId="{A769C3AB-94B4-4652-9AA8-B8D797BC9B26}"/>
    <dgm:cxn modelId="{51E3D615-6C75-475E-8CE8-D92A0597B160}" type="presOf" srcId="{A769C3AB-94B4-4652-9AA8-B8D797BC9B26}" destId="{B3A544D3-B2C4-4836-9B20-828AF6D009EF}" srcOrd="0" destOrd="0" presId="urn:microsoft.com/office/officeart/2005/8/layout/hList7"/>
    <dgm:cxn modelId="{8EE97FE1-3B01-4549-A951-532A079ACEAB}" type="presOf" srcId="{40EC73F7-3D9E-481D-B1B0-9C0566752616}" destId="{A22A738D-906F-4DC7-9421-CF29A3FFFC2A}" srcOrd="0" destOrd="0" presId="urn:microsoft.com/office/officeart/2005/8/layout/hList7"/>
    <dgm:cxn modelId="{73533BD8-CB4B-49A3-96ED-8057FC626777}" type="presOf" srcId="{973D60AE-B27D-4347-ACD7-0EF1D171A4BD}" destId="{06A16DF8-F58A-45DA-B693-04FC5BCC08DC}" srcOrd="0" destOrd="0" presId="urn:microsoft.com/office/officeart/2005/8/layout/hList7"/>
    <dgm:cxn modelId="{EB342D21-D51F-4B8D-B94C-C06CCF255AC2}" type="presOf" srcId="{F56B210D-154D-4632-B29E-8BB5190DCBB1}" destId="{8BC8A96E-EC07-4DE5-A176-275A816553C6}" srcOrd="0" destOrd="0" presId="urn:microsoft.com/office/officeart/2005/8/layout/hList7"/>
    <dgm:cxn modelId="{284B079C-CF7E-424D-AF47-4A37B7A838E9}" type="presOf" srcId="{F56B210D-154D-4632-B29E-8BB5190DCBB1}" destId="{E8D1062E-C7D7-4323-B217-9946D9C12BAB}" srcOrd="1" destOrd="0" presId="urn:microsoft.com/office/officeart/2005/8/layout/hList7"/>
    <dgm:cxn modelId="{E6CDA96C-DC01-428B-81CA-043979709E9B}" type="presOf" srcId="{5AA6DF49-4ED9-48D9-BAE1-8784D82ECD27}" destId="{39C93252-CAEA-45FD-B5DF-DB4F42922F48}" srcOrd="0" destOrd="0" presId="urn:microsoft.com/office/officeart/2005/8/layout/hList7"/>
    <dgm:cxn modelId="{86EACA43-499C-4FC6-9767-E3AB6B373CA2}" type="presParOf" srcId="{4686D0A6-5F63-4620-B4AC-081DD886289A}" destId="{1731FD15-858B-4FCC-8AD2-9EE56514DC69}" srcOrd="0" destOrd="0" presId="urn:microsoft.com/office/officeart/2005/8/layout/hList7"/>
    <dgm:cxn modelId="{6B703F1E-9956-47A5-ADE1-4FA6014D974B}" type="presParOf" srcId="{4686D0A6-5F63-4620-B4AC-081DD886289A}" destId="{EB8B12BE-F31A-42B9-A1A9-988FDC1314A5}" srcOrd="1" destOrd="0" presId="urn:microsoft.com/office/officeart/2005/8/layout/hList7"/>
    <dgm:cxn modelId="{55A5819D-86D1-41BA-81D3-29DBA3B6862D}" type="presParOf" srcId="{EB8B12BE-F31A-42B9-A1A9-988FDC1314A5}" destId="{3BAF109E-0697-4EA3-804D-3C2258F95ADE}" srcOrd="0" destOrd="0" presId="urn:microsoft.com/office/officeart/2005/8/layout/hList7"/>
    <dgm:cxn modelId="{C519CFCB-A16B-4BA5-B075-4C109B0A476F}" type="presParOf" srcId="{3BAF109E-0697-4EA3-804D-3C2258F95ADE}" destId="{A22A738D-906F-4DC7-9421-CF29A3FFFC2A}" srcOrd="0" destOrd="0" presId="urn:microsoft.com/office/officeart/2005/8/layout/hList7"/>
    <dgm:cxn modelId="{6AC6CFE4-9AC0-45D0-A5B5-48AEED718022}" type="presParOf" srcId="{3BAF109E-0697-4EA3-804D-3C2258F95ADE}" destId="{BBD6C45D-8C04-4968-B8F1-B533DAADF878}" srcOrd="1" destOrd="0" presId="urn:microsoft.com/office/officeart/2005/8/layout/hList7"/>
    <dgm:cxn modelId="{5ED744B5-AF3C-4551-9356-C56ECE6C1902}" type="presParOf" srcId="{3BAF109E-0697-4EA3-804D-3C2258F95ADE}" destId="{12E1D4B5-102C-4ABD-BB37-DED285D453FB}" srcOrd="2" destOrd="0" presId="urn:microsoft.com/office/officeart/2005/8/layout/hList7"/>
    <dgm:cxn modelId="{99A57068-D87A-40A0-9AB5-CEF48C9C3003}" type="presParOf" srcId="{3BAF109E-0697-4EA3-804D-3C2258F95ADE}" destId="{57132DE0-90F8-4FFC-AC9F-869F2C8942D0}" srcOrd="3" destOrd="0" presId="urn:microsoft.com/office/officeart/2005/8/layout/hList7"/>
    <dgm:cxn modelId="{B30EAC80-87F5-4221-B788-7898B3813AB4}" type="presParOf" srcId="{EB8B12BE-F31A-42B9-A1A9-988FDC1314A5}" destId="{B3A544D3-B2C4-4836-9B20-828AF6D009EF}" srcOrd="1" destOrd="0" presId="urn:microsoft.com/office/officeart/2005/8/layout/hList7"/>
    <dgm:cxn modelId="{CD389D19-B899-4827-A4F5-7B9CDA0939F8}" type="presParOf" srcId="{EB8B12BE-F31A-42B9-A1A9-988FDC1314A5}" destId="{6CE61EB3-21C4-47B8-B07E-D8C500300A26}" srcOrd="2" destOrd="0" presId="urn:microsoft.com/office/officeart/2005/8/layout/hList7"/>
    <dgm:cxn modelId="{F7A5E2C9-6801-4E9E-B461-8AB0E9730B0A}" type="presParOf" srcId="{6CE61EB3-21C4-47B8-B07E-D8C500300A26}" destId="{8BC8A96E-EC07-4DE5-A176-275A816553C6}" srcOrd="0" destOrd="0" presId="urn:microsoft.com/office/officeart/2005/8/layout/hList7"/>
    <dgm:cxn modelId="{369AFBEE-A8E6-405F-9269-EE420651D934}" type="presParOf" srcId="{6CE61EB3-21C4-47B8-B07E-D8C500300A26}" destId="{E8D1062E-C7D7-4323-B217-9946D9C12BAB}" srcOrd="1" destOrd="0" presId="urn:microsoft.com/office/officeart/2005/8/layout/hList7"/>
    <dgm:cxn modelId="{1DFA004B-2DFD-4E57-8743-C89E07E63F3F}" type="presParOf" srcId="{6CE61EB3-21C4-47B8-B07E-D8C500300A26}" destId="{EFD902A7-3F6F-418C-B1E6-CDE8308566F3}" srcOrd="2" destOrd="0" presId="urn:microsoft.com/office/officeart/2005/8/layout/hList7"/>
    <dgm:cxn modelId="{5097E4F3-A748-47B5-881C-8520B8D0CAA9}" type="presParOf" srcId="{6CE61EB3-21C4-47B8-B07E-D8C500300A26}" destId="{2347F810-B7B9-4059-A952-5F9ED2DDB579}" srcOrd="3" destOrd="0" presId="urn:microsoft.com/office/officeart/2005/8/layout/hList7"/>
    <dgm:cxn modelId="{8762FBE0-567E-4084-83BC-AC1901B6A61B}" type="presParOf" srcId="{EB8B12BE-F31A-42B9-A1A9-988FDC1314A5}" destId="{06A16DF8-F58A-45DA-B693-04FC5BCC08DC}" srcOrd="3" destOrd="0" presId="urn:microsoft.com/office/officeart/2005/8/layout/hList7"/>
    <dgm:cxn modelId="{450F4D13-719C-4559-8A98-A47B4AF407C7}" type="presParOf" srcId="{EB8B12BE-F31A-42B9-A1A9-988FDC1314A5}" destId="{3506B4E6-3499-4215-BDAD-0669AD52D8E6}" srcOrd="4" destOrd="0" presId="urn:microsoft.com/office/officeart/2005/8/layout/hList7"/>
    <dgm:cxn modelId="{4D66E8FE-799E-44D6-9CAB-DB643F159C0F}" type="presParOf" srcId="{3506B4E6-3499-4215-BDAD-0669AD52D8E6}" destId="{39C93252-CAEA-45FD-B5DF-DB4F42922F48}" srcOrd="0" destOrd="0" presId="urn:microsoft.com/office/officeart/2005/8/layout/hList7"/>
    <dgm:cxn modelId="{71EA35FF-42C4-4689-A348-A886255F2B92}" type="presParOf" srcId="{3506B4E6-3499-4215-BDAD-0669AD52D8E6}" destId="{994B8B9C-174C-4573-949C-D79724ABE0E1}" srcOrd="1" destOrd="0" presId="urn:microsoft.com/office/officeart/2005/8/layout/hList7"/>
    <dgm:cxn modelId="{7026850D-5B76-494C-85E8-CC71856D9EC4}" type="presParOf" srcId="{3506B4E6-3499-4215-BDAD-0669AD52D8E6}" destId="{F1EA7EB3-8C86-4B70-815A-0397ACB77E5F}" srcOrd="2" destOrd="0" presId="urn:microsoft.com/office/officeart/2005/8/layout/hList7"/>
    <dgm:cxn modelId="{6821A3DC-1E79-4DD2-85F5-4D6DF3117A8E}" type="presParOf" srcId="{3506B4E6-3499-4215-BDAD-0669AD52D8E6}" destId="{0F268F6C-3E29-4384-925D-331B6A777559}" srcOrd="3" destOrd="0" presId="urn:microsoft.com/office/officeart/2005/8/layout/hList7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1EA47E0-2154-460B-8552-6E3A3D7DBDF2}" type="doc">
      <dgm:prSet loTypeId="urn:microsoft.com/office/officeart/2005/8/layout/target3" loCatId="relationship" qsTypeId="urn:microsoft.com/office/officeart/2005/8/quickstyle/3d3" qsCatId="3D" csTypeId="urn:microsoft.com/office/officeart/2005/8/colors/accent1_3" csCatId="accent1"/>
      <dgm:spPr/>
      <dgm:t>
        <a:bodyPr/>
        <a:lstStyle/>
        <a:p>
          <a:endParaRPr lang="ru-RU"/>
        </a:p>
      </dgm:t>
    </dgm:pt>
    <dgm:pt modelId="{F2B710A4-7BB6-4FB6-ACEF-CCE9918448B2}">
      <dgm:prSet custT="1"/>
      <dgm:spPr/>
      <dgm:t>
        <a:bodyPr/>
        <a:lstStyle/>
        <a:p>
          <a:pPr rtl="0"/>
          <a:r>
            <a:rPr lang="ru-RU" sz="1600" b="1" dirty="0" smtClean="0">
              <a:latin typeface="Arial "/>
            </a:rPr>
            <a:t>Поддержка молодежи в получении образования</a:t>
          </a:r>
          <a:endParaRPr lang="ru-RU" sz="1600" b="1" dirty="0">
            <a:latin typeface="Arial "/>
          </a:endParaRPr>
        </a:p>
      </dgm:t>
    </dgm:pt>
    <dgm:pt modelId="{B45CB7C0-18EE-4A03-AAB0-01EBBF9D3C85}" type="parTrans" cxnId="{4F05914F-D659-40FA-AF23-86A9D44B57BA}">
      <dgm:prSet/>
      <dgm:spPr/>
      <dgm:t>
        <a:bodyPr/>
        <a:lstStyle/>
        <a:p>
          <a:endParaRPr lang="ru-RU"/>
        </a:p>
      </dgm:t>
    </dgm:pt>
    <dgm:pt modelId="{4E59CC49-FA08-4755-802B-F47FD7DE0D93}" type="sibTrans" cxnId="{4F05914F-D659-40FA-AF23-86A9D44B57BA}">
      <dgm:prSet/>
      <dgm:spPr/>
      <dgm:t>
        <a:bodyPr/>
        <a:lstStyle/>
        <a:p>
          <a:endParaRPr lang="ru-RU"/>
        </a:p>
      </dgm:t>
    </dgm:pt>
    <dgm:pt modelId="{874706D0-627A-4B84-8EAB-D217149C4A2C}">
      <dgm:prSet custT="1"/>
      <dgm:spPr/>
      <dgm:t>
        <a:bodyPr/>
        <a:lstStyle/>
        <a:p>
          <a:pPr rtl="0"/>
          <a:r>
            <a:rPr lang="ru-RU" sz="1600" b="1" dirty="0" smtClean="0">
              <a:latin typeface="Arial "/>
            </a:rPr>
            <a:t>Гарантии на доступное и бесплатное получение основного, дополнительного и специального образования в случаях, порядке и на условиях, предусмотренных законодательными актами</a:t>
          </a:r>
          <a:endParaRPr lang="ru-RU" sz="1600" b="1" dirty="0">
            <a:latin typeface="Arial "/>
          </a:endParaRPr>
        </a:p>
      </dgm:t>
    </dgm:pt>
    <dgm:pt modelId="{B6EF79EB-9973-4ECF-BF5B-8A3C98DC0F2F}" type="parTrans" cxnId="{E4F87E69-EF99-4C60-9E9A-C4458127AC50}">
      <dgm:prSet/>
      <dgm:spPr/>
      <dgm:t>
        <a:bodyPr/>
        <a:lstStyle/>
        <a:p>
          <a:endParaRPr lang="ru-RU"/>
        </a:p>
      </dgm:t>
    </dgm:pt>
    <dgm:pt modelId="{36F04F5F-172B-4D63-B718-1E7F2E36A3C4}" type="sibTrans" cxnId="{E4F87E69-EF99-4C60-9E9A-C4458127AC50}">
      <dgm:prSet/>
      <dgm:spPr/>
      <dgm:t>
        <a:bodyPr/>
        <a:lstStyle/>
        <a:p>
          <a:endParaRPr lang="ru-RU"/>
        </a:p>
      </dgm:t>
    </dgm:pt>
    <dgm:pt modelId="{8485CE0E-4A87-4C35-990B-1725EF86FAD9}" type="pres">
      <dgm:prSet presAssocID="{81EA47E0-2154-460B-8552-6E3A3D7DBDF2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8BE6E505-697A-46DF-B694-AE6E5219240F}" type="pres">
      <dgm:prSet presAssocID="{F2B710A4-7BB6-4FB6-ACEF-CCE9918448B2}" presName="circle1" presStyleLbl="node1" presStyleIdx="0" presStyleCnt="2"/>
      <dgm:spPr/>
    </dgm:pt>
    <dgm:pt modelId="{9F9AC3F1-986A-4E53-BF4D-D9432FD5890D}" type="pres">
      <dgm:prSet presAssocID="{F2B710A4-7BB6-4FB6-ACEF-CCE9918448B2}" presName="space" presStyleCnt="0"/>
      <dgm:spPr/>
    </dgm:pt>
    <dgm:pt modelId="{0252B652-490F-4BCD-9856-61BC25853F94}" type="pres">
      <dgm:prSet presAssocID="{F2B710A4-7BB6-4FB6-ACEF-CCE9918448B2}" presName="rect1" presStyleLbl="alignAcc1" presStyleIdx="0" presStyleCnt="2"/>
      <dgm:spPr/>
      <dgm:t>
        <a:bodyPr/>
        <a:lstStyle/>
        <a:p>
          <a:endParaRPr lang="ru-RU"/>
        </a:p>
      </dgm:t>
    </dgm:pt>
    <dgm:pt modelId="{16B6962C-3A12-4841-A5E7-52B9ED16D2B5}" type="pres">
      <dgm:prSet presAssocID="{874706D0-627A-4B84-8EAB-D217149C4A2C}" presName="vertSpace2" presStyleLbl="node1" presStyleIdx="0" presStyleCnt="2"/>
      <dgm:spPr/>
    </dgm:pt>
    <dgm:pt modelId="{49847BB3-76CA-43A1-951E-33C151A331EF}" type="pres">
      <dgm:prSet presAssocID="{874706D0-627A-4B84-8EAB-D217149C4A2C}" presName="circle2" presStyleLbl="node1" presStyleIdx="1" presStyleCnt="2"/>
      <dgm:spPr/>
    </dgm:pt>
    <dgm:pt modelId="{0754F8A0-A257-4D68-8038-8105304AE1CC}" type="pres">
      <dgm:prSet presAssocID="{874706D0-627A-4B84-8EAB-D217149C4A2C}" presName="rect2" presStyleLbl="alignAcc1" presStyleIdx="1" presStyleCnt="2"/>
      <dgm:spPr/>
      <dgm:t>
        <a:bodyPr/>
        <a:lstStyle/>
        <a:p>
          <a:endParaRPr lang="ru-RU"/>
        </a:p>
      </dgm:t>
    </dgm:pt>
    <dgm:pt modelId="{6A6BC929-B62F-4740-8004-95363F347E57}" type="pres">
      <dgm:prSet presAssocID="{F2B710A4-7BB6-4FB6-ACEF-CCE9918448B2}" presName="rect1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190F9F-2696-43D4-8D70-0E12E654C453}" type="pres">
      <dgm:prSet presAssocID="{874706D0-627A-4B84-8EAB-D217149C4A2C}" presName="rect2ParTxNoCh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72B8C8B5-B4B2-4D15-8589-64F01EF61F80}" type="presOf" srcId="{81EA47E0-2154-460B-8552-6E3A3D7DBDF2}" destId="{8485CE0E-4A87-4C35-990B-1725EF86FAD9}" srcOrd="0" destOrd="0" presId="urn:microsoft.com/office/officeart/2005/8/layout/target3"/>
    <dgm:cxn modelId="{9A74A716-8D95-4B30-A8B7-37CABA6FB6F5}" type="presOf" srcId="{874706D0-627A-4B84-8EAB-D217149C4A2C}" destId="{0754F8A0-A257-4D68-8038-8105304AE1CC}" srcOrd="0" destOrd="0" presId="urn:microsoft.com/office/officeart/2005/8/layout/target3"/>
    <dgm:cxn modelId="{54FE3E03-DB82-4580-8C32-36293B32D377}" type="presOf" srcId="{F2B710A4-7BB6-4FB6-ACEF-CCE9918448B2}" destId="{6A6BC929-B62F-4740-8004-95363F347E57}" srcOrd="1" destOrd="0" presId="urn:microsoft.com/office/officeart/2005/8/layout/target3"/>
    <dgm:cxn modelId="{23A73F3F-3879-4AC5-A241-22B69813AC84}" type="presOf" srcId="{874706D0-627A-4B84-8EAB-D217149C4A2C}" destId="{93190F9F-2696-43D4-8D70-0E12E654C453}" srcOrd="1" destOrd="0" presId="urn:microsoft.com/office/officeart/2005/8/layout/target3"/>
    <dgm:cxn modelId="{4F05914F-D659-40FA-AF23-86A9D44B57BA}" srcId="{81EA47E0-2154-460B-8552-6E3A3D7DBDF2}" destId="{F2B710A4-7BB6-4FB6-ACEF-CCE9918448B2}" srcOrd="0" destOrd="0" parTransId="{B45CB7C0-18EE-4A03-AAB0-01EBBF9D3C85}" sibTransId="{4E59CC49-FA08-4755-802B-F47FD7DE0D93}"/>
    <dgm:cxn modelId="{81739288-6505-4D98-9373-78CDFF1BBB24}" type="presOf" srcId="{F2B710A4-7BB6-4FB6-ACEF-CCE9918448B2}" destId="{0252B652-490F-4BCD-9856-61BC25853F94}" srcOrd="0" destOrd="0" presId="urn:microsoft.com/office/officeart/2005/8/layout/target3"/>
    <dgm:cxn modelId="{E4F87E69-EF99-4C60-9E9A-C4458127AC50}" srcId="{81EA47E0-2154-460B-8552-6E3A3D7DBDF2}" destId="{874706D0-627A-4B84-8EAB-D217149C4A2C}" srcOrd="1" destOrd="0" parTransId="{B6EF79EB-9973-4ECF-BF5B-8A3C98DC0F2F}" sibTransId="{36F04F5F-172B-4D63-B718-1E7F2E36A3C4}"/>
    <dgm:cxn modelId="{67459E06-3223-40B2-8B68-61E1D5FFF94A}" type="presParOf" srcId="{8485CE0E-4A87-4C35-990B-1725EF86FAD9}" destId="{8BE6E505-697A-46DF-B694-AE6E5219240F}" srcOrd="0" destOrd="0" presId="urn:microsoft.com/office/officeart/2005/8/layout/target3"/>
    <dgm:cxn modelId="{0A9AE890-30ED-4784-878B-A53D8F712FDD}" type="presParOf" srcId="{8485CE0E-4A87-4C35-990B-1725EF86FAD9}" destId="{9F9AC3F1-986A-4E53-BF4D-D9432FD5890D}" srcOrd="1" destOrd="0" presId="urn:microsoft.com/office/officeart/2005/8/layout/target3"/>
    <dgm:cxn modelId="{548C2B3D-E9AC-4F62-8722-336FBC65CC7D}" type="presParOf" srcId="{8485CE0E-4A87-4C35-990B-1725EF86FAD9}" destId="{0252B652-490F-4BCD-9856-61BC25853F94}" srcOrd="2" destOrd="0" presId="urn:microsoft.com/office/officeart/2005/8/layout/target3"/>
    <dgm:cxn modelId="{D087AC53-019E-4651-9B79-69AE5307D77F}" type="presParOf" srcId="{8485CE0E-4A87-4C35-990B-1725EF86FAD9}" destId="{16B6962C-3A12-4841-A5E7-52B9ED16D2B5}" srcOrd="3" destOrd="0" presId="urn:microsoft.com/office/officeart/2005/8/layout/target3"/>
    <dgm:cxn modelId="{14C78C4A-9585-4A86-9B31-F419AE208D1F}" type="presParOf" srcId="{8485CE0E-4A87-4C35-990B-1725EF86FAD9}" destId="{49847BB3-76CA-43A1-951E-33C151A331EF}" srcOrd="4" destOrd="0" presId="urn:microsoft.com/office/officeart/2005/8/layout/target3"/>
    <dgm:cxn modelId="{A993AAF4-3D7C-4193-AE50-6E15C7402CC4}" type="presParOf" srcId="{8485CE0E-4A87-4C35-990B-1725EF86FAD9}" destId="{0754F8A0-A257-4D68-8038-8105304AE1CC}" srcOrd="5" destOrd="0" presId="urn:microsoft.com/office/officeart/2005/8/layout/target3"/>
    <dgm:cxn modelId="{2576D1EA-696F-4F6F-A81B-F55189FD6156}" type="presParOf" srcId="{8485CE0E-4A87-4C35-990B-1725EF86FAD9}" destId="{6A6BC929-B62F-4740-8004-95363F347E57}" srcOrd="6" destOrd="0" presId="urn:microsoft.com/office/officeart/2005/8/layout/target3"/>
    <dgm:cxn modelId="{443D6A16-02DA-47BF-93AB-95C9805F68C3}" type="presParOf" srcId="{8485CE0E-4A87-4C35-990B-1725EF86FAD9}" destId="{93190F9F-2696-43D4-8D70-0E12E654C453}" srcOrd="7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194547C1-5243-4D94-A7F2-9C67C8FD7D5D}" type="doc">
      <dgm:prSet loTypeId="urn:microsoft.com/office/officeart/2005/8/layout/chevron2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250DC8DE-F8BC-49F1-A85C-975C417EAAEF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E1E9EEC-A3DB-4980-9D6C-43D43EAB7E75}" type="parTrans" cxnId="{A13167E7-E11E-4B8C-828A-E692985D3A78}">
      <dgm:prSet/>
      <dgm:spPr/>
      <dgm:t>
        <a:bodyPr/>
        <a:lstStyle/>
        <a:p>
          <a:endParaRPr lang="ru-RU"/>
        </a:p>
      </dgm:t>
    </dgm:pt>
    <dgm:pt modelId="{A8CF4A03-84FE-4743-B6DF-D8EC2349A71B}" type="sibTrans" cxnId="{A13167E7-E11E-4B8C-828A-E692985D3A78}">
      <dgm:prSet/>
      <dgm:spPr/>
      <dgm:t>
        <a:bodyPr/>
        <a:lstStyle/>
        <a:p>
          <a:endParaRPr lang="ru-RU"/>
        </a:p>
      </dgm:t>
    </dgm:pt>
    <dgm:pt modelId="{6B62D5B1-487D-413F-B949-CDF4310D2896}">
      <dgm:prSet phldrT="[Текст]"/>
      <dgm:spPr/>
      <dgm:t>
        <a:bodyPr/>
        <a:lstStyle/>
        <a:p>
          <a:r>
            <a:rPr lang="ru-RU" b="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rPr>
            <a:t>Стипендии Президента Республики Беларусь </a:t>
          </a:r>
          <a:endParaRPr lang="ru-RU" dirty="0"/>
        </a:p>
      </dgm:t>
    </dgm:pt>
    <dgm:pt modelId="{B1B15FB9-E234-4729-BC71-F77F22C5C198}" type="parTrans" cxnId="{54B26CBE-CB36-4A3D-B8BD-EC8E555BAC56}">
      <dgm:prSet/>
      <dgm:spPr/>
      <dgm:t>
        <a:bodyPr/>
        <a:lstStyle/>
        <a:p>
          <a:endParaRPr lang="ru-RU"/>
        </a:p>
      </dgm:t>
    </dgm:pt>
    <dgm:pt modelId="{7308827D-C232-47CA-8051-09DF99816F45}" type="sibTrans" cxnId="{54B26CBE-CB36-4A3D-B8BD-EC8E555BAC56}">
      <dgm:prSet/>
      <dgm:spPr/>
      <dgm:t>
        <a:bodyPr/>
        <a:lstStyle/>
        <a:p>
          <a:endParaRPr lang="ru-RU"/>
        </a:p>
      </dgm:t>
    </dgm:pt>
    <dgm:pt modelId="{0C49A5C4-8964-4A76-AE73-C7C80667E937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280DC0C-0C1F-4F55-9261-5C40C857EBF9}" type="parTrans" cxnId="{1A436A30-0E70-46B5-A907-7C70ADA54A60}">
      <dgm:prSet/>
      <dgm:spPr/>
      <dgm:t>
        <a:bodyPr/>
        <a:lstStyle/>
        <a:p>
          <a:endParaRPr lang="ru-RU"/>
        </a:p>
      </dgm:t>
    </dgm:pt>
    <dgm:pt modelId="{BF6B4392-B451-4D23-8EB1-3F4FDD3B91AD}" type="sibTrans" cxnId="{1A436A30-0E70-46B5-A907-7C70ADA54A60}">
      <dgm:prSet/>
      <dgm:spPr/>
      <dgm:t>
        <a:bodyPr/>
        <a:lstStyle/>
        <a:p>
          <a:endParaRPr lang="ru-RU"/>
        </a:p>
      </dgm:t>
    </dgm:pt>
    <dgm:pt modelId="{A0009594-562E-4C6E-944C-6F001BDF02BC}">
      <dgm:prSet phldrT="[Текст]"/>
      <dgm:spPr/>
      <dgm:t>
        <a:bodyPr/>
        <a:lstStyle/>
        <a:p>
          <a:r>
            <a:rPr lang="ru-RU" b="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rPr>
            <a:t>Именные стипендии Министерства образования Республики Беларусь </a:t>
          </a:r>
          <a:endParaRPr lang="ru-RU" dirty="0"/>
        </a:p>
      </dgm:t>
    </dgm:pt>
    <dgm:pt modelId="{95D1D058-8B7F-4475-AA1E-973D870E4BF6}" type="parTrans" cxnId="{CD999D97-8A5F-4C89-96A5-9BC35463D9B8}">
      <dgm:prSet/>
      <dgm:spPr/>
      <dgm:t>
        <a:bodyPr/>
        <a:lstStyle/>
        <a:p>
          <a:endParaRPr lang="ru-RU"/>
        </a:p>
      </dgm:t>
    </dgm:pt>
    <dgm:pt modelId="{27028016-7568-4C7C-9A8F-E30298DA8E3E}" type="sibTrans" cxnId="{CD999D97-8A5F-4C89-96A5-9BC35463D9B8}">
      <dgm:prSet/>
      <dgm:spPr/>
      <dgm:t>
        <a:bodyPr/>
        <a:lstStyle/>
        <a:p>
          <a:endParaRPr lang="ru-RU"/>
        </a:p>
      </dgm:t>
    </dgm:pt>
    <dgm:pt modelId="{8BCDA30A-48F4-49D0-B4FC-125891866314}">
      <dgm:prSet phldrT="[Текст]"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77CD5E-CE24-4007-BDED-4D0639FB8C0D}" type="parTrans" cxnId="{F0A40844-5D5B-4141-BF6F-A812DC5BE5E9}">
      <dgm:prSet/>
      <dgm:spPr/>
      <dgm:t>
        <a:bodyPr/>
        <a:lstStyle/>
        <a:p>
          <a:endParaRPr lang="ru-RU"/>
        </a:p>
      </dgm:t>
    </dgm:pt>
    <dgm:pt modelId="{97AD4AB2-4EBA-4294-8F50-EA462953DF7C}" type="sibTrans" cxnId="{F0A40844-5D5B-4141-BF6F-A812DC5BE5E9}">
      <dgm:prSet/>
      <dgm:spPr/>
      <dgm:t>
        <a:bodyPr/>
        <a:lstStyle/>
        <a:p>
          <a:endParaRPr lang="ru-RU"/>
        </a:p>
      </dgm:t>
    </dgm:pt>
    <dgm:pt modelId="{375BDB5C-A50F-454C-8EB4-A1DD5E48299C}">
      <dgm:prSet phldrT="[Текст]"/>
      <dgm:spPr/>
      <dgm:t>
        <a:bodyPr/>
        <a:lstStyle/>
        <a:p>
          <a:r>
            <a:rPr lang="ru-RU" b="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rPr>
            <a:t>Именные и персональные стипендии Совета университета </a:t>
          </a:r>
          <a:endParaRPr lang="ru-RU" dirty="0"/>
        </a:p>
      </dgm:t>
    </dgm:pt>
    <dgm:pt modelId="{6B33894B-1985-4173-9E92-739731C09057}" type="parTrans" cxnId="{D8817743-E5D1-4921-95C8-EB1CEBAFB575}">
      <dgm:prSet/>
      <dgm:spPr/>
      <dgm:t>
        <a:bodyPr/>
        <a:lstStyle/>
        <a:p>
          <a:endParaRPr lang="ru-RU"/>
        </a:p>
      </dgm:t>
    </dgm:pt>
    <dgm:pt modelId="{F4FA68E5-8595-48A5-9060-2F7BDBF5EDBC}" type="sibTrans" cxnId="{D8817743-E5D1-4921-95C8-EB1CEBAFB575}">
      <dgm:prSet/>
      <dgm:spPr/>
      <dgm:t>
        <a:bodyPr/>
        <a:lstStyle/>
        <a:p>
          <a:endParaRPr lang="ru-RU"/>
        </a:p>
      </dgm:t>
    </dgm:pt>
    <dgm:pt modelId="{FB587769-CA76-4C36-85FF-6EA295DBD48B}">
      <dgm:prSet/>
      <dgm:spPr/>
      <dgm:t>
        <a:bodyPr/>
        <a:lstStyle/>
        <a:p>
          <a:r>
            <a:rPr lang="ru-RU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CBF6445-6F68-4D39-BB55-4C3AC4AD7376}" type="parTrans" cxnId="{965FE7DA-91CA-4873-9036-7377FFAE2718}">
      <dgm:prSet/>
      <dgm:spPr/>
      <dgm:t>
        <a:bodyPr/>
        <a:lstStyle/>
        <a:p>
          <a:endParaRPr lang="ru-RU"/>
        </a:p>
      </dgm:t>
    </dgm:pt>
    <dgm:pt modelId="{69D3C719-3AE1-45E7-89CB-5E7A2FAB1BA6}" type="sibTrans" cxnId="{965FE7DA-91CA-4873-9036-7377FFAE2718}">
      <dgm:prSet/>
      <dgm:spPr/>
      <dgm:t>
        <a:bodyPr/>
        <a:lstStyle/>
        <a:p>
          <a:endParaRPr lang="ru-RU"/>
        </a:p>
      </dgm:t>
    </dgm:pt>
    <dgm:pt modelId="{45301165-A4FA-4572-A4BF-FE140E8FA94C}">
      <dgm:prSet/>
      <dgm:spPr/>
      <dgm:t>
        <a:bodyPr/>
        <a:lstStyle/>
        <a:p>
          <a:pPr algn="just"/>
          <a:r>
            <a:rPr lang="ru-RU" b="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rPr>
            <a:t>Фонд поддержки одаренной и талантливой молодежи</a:t>
          </a:r>
          <a:endParaRPr lang="ru-RU" b="0" dirty="0">
            <a:effectLst>
              <a:outerShdw blurRad="38100" dist="38100" dir="2700000" algn="tl">
                <a:srgbClr val="C0C0C0"/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8C4AEF71-4091-465E-8411-66495EDD2307}" type="parTrans" cxnId="{48E1F31B-E5A0-4900-9628-BD8A208B1678}">
      <dgm:prSet/>
      <dgm:spPr/>
      <dgm:t>
        <a:bodyPr/>
        <a:lstStyle/>
        <a:p>
          <a:endParaRPr lang="ru-RU"/>
        </a:p>
      </dgm:t>
    </dgm:pt>
    <dgm:pt modelId="{53D84866-6E4D-414D-B610-D713214A8B21}" type="sibTrans" cxnId="{48E1F31B-E5A0-4900-9628-BD8A208B1678}">
      <dgm:prSet/>
      <dgm:spPr/>
      <dgm:t>
        <a:bodyPr/>
        <a:lstStyle/>
        <a:p>
          <a:endParaRPr lang="ru-RU"/>
        </a:p>
      </dgm:t>
    </dgm:pt>
    <dgm:pt modelId="{9E7EF2CB-D450-4A2F-90AA-9D81A57C2C0C}">
      <dgm:prSet/>
      <dgm:spPr/>
      <dgm:t>
        <a:bodyPr/>
        <a:lstStyle/>
        <a:p>
          <a:endParaRPr lang="ru-RU"/>
        </a:p>
      </dgm:t>
    </dgm:pt>
    <dgm:pt modelId="{4069315B-6E4D-4C4C-9A0C-0262F7612056}" type="parTrans" cxnId="{AABE19F5-638D-4A6C-9C4A-CAA046F5EFD4}">
      <dgm:prSet/>
      <dgm:spPr/>
      <dgm:t>
        <a:bodyPr/>
        <a:lstStyle/>
        <a:p>
          <a:endParaRPr lang="ru-RU"/>
        </a:p>
      </dgm:t>
    </dgm:pt>
    <dgm:pt modelId="{0AE47A5B-4364-4D24-9079-CFC7072804B7}" type="sibTrans" cxnId="{AABE19F5-638D-4A6C-9C4A-CAA046F5EFD4}">
      <dgm:prSet/>
      <dgm:spPr/>
      <dgm:t>
        <a:bodyPr/>
        <a:lstStyle/>
        <a:p>
          <a:endParaRPr lang="ru-RU"/>
        </a:p>
      </dgm:t>
    </dgm:pt>
    <dgm:pt modelId="{62FBC7C3-49ED-4FF6-ABD2-59FB2FF6FCEC}">
      <dgm:prSet/>
      <dgm:spPr/>
      <dgm:t>
        <a:bodyPr/>
        <a:lstStyle/>
        <a:p>
          <a:pPr algn="just"/>
          <a:r>
            <a:rPr lang="ru-RU" b="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rPr>
            <a:t>Доска почета «Ими гордится университет»</a:t>
          </a:r>
          <a:endParaRPr lang="ru-RU" b="0" dirty="0">
            <a:effectLst>
              <a:outerShdw blurRad="38100" dist="38100" dir="2700000" algn="tl">
                <a:srgbClr val="C0C0C0"/>
              </a:outerShdw>
            </a:effectLst>
            <a:latin typeface="Arial" pitchFamily="34" charset="0"/>
            <a:cs typeface="Arial" pitchFamily="34" charset="0"/>
          </a:endParaRPr>
        </a:p>
      </dgm:t>
    </dgm:pt>
    <dgm:pt modelId="{82808A2F-2E80-4075-BE41-617CE210A810}" type="parTrans" cxnId="{0985D348-461C-4C27-BE07-A99EB77E7054}">
      <dgm:prSet/>
      <dgm:spPr/>
      <dgm:t>
        <a:bodyPr/>
        <a:lstStyle/>
        <a:p>
          <a:endParaRPr lang="ru-RU"/>
        </a:p>
      </dgm:t>
    </dgm:pt>
    <dgm:pt modelId="{326CB874-9EC0-4EC8-BC59-B5F71480E7B8}" type="sibTrans" cxnId="{0985D348-461C-4C27-BE07-A99EB77E7054}">
      <dgm:prSet/>
      <dgm:spPr/>
      <dgm:t>
        <a:bodyPr/>
        <a:lstStyle/>
        <a:p>
          <a:endParaRPr lang="ru-RU"/>
        </a:p>
      </dgm:t>
    </dgm:pt>
    <dgm:pt modelId="{6BD961D8-D29D-4767-9FB8-EC731EC1F626}" type="pres">
      <dgm:prSet presAssocID="{194547C1-5243-4D94-A7F2-9C67C8FD7D5D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D413D4D-F43D-49C3-96F3-98348EC933C0}" type="pres">
      <dgm:prSet presAssocID="{250DC8DE-F8BC-49F1-A85C-975C417EAAEF}" presName="composite" presStyleCnt="0"/>
      <dgm:spPr/>
    </dgm:pt>
    <dgm:pt modelId="{2A50164C-5CDD-4F8C-8E5E-8A72D6FAD105}" type="pres">
      <dgm:prSet presAssocID="{250DC8DE-F8BC-49F1-A85C-975C417EAAEF}" presName="parentText" presStyleLbl="align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FFA20BE-E069-436C-9FF9-896BCDD912F1}" type="pres">
      <dgm:prSet presAssocID="{250DC8DE-F8BC-49F1-A85C-975C417EAAEF}" presName="descendantText" presStyleLbl="alignAcc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241B92-521A-4C0F-8A73-6516D4903334}" type="pres">
      <dgm:prSet presAssocID="{A8CF4A03-84FE-4743-B6DF-D8EC2349A71B}" presName="sp" presStyleCnt="0"/>
      <dgm:spPr/>
    </dgm:pt>
    <dgm:pt modelId="{EAE3DC38-7453-43CD-AE32-915038A52C92}" type="pres">
      <dgm:prSet presAssocID="{0C49A5C4-8964-4A76-AE73-C7C80667E937}" presName="composite" presStyleCnt="0"/>
      <dgm:spPr/>
    </dgm:pt>
    <dgm:pt modelId="{E0C9A43C-5FB3-4532-B245-DB49A8CDBFAD}" type="pres">
      <dgm:prSet presAssocID="{0C49A5C4-8964-4A76-AE73-C7C80667E937}" presName="parentText" presStyleLbl="alignNode1" presStyleIdx="1" presStyleCnt="5" custLinFactNeighborY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79F55E2-BB8B-443C-A578-4BA3706895C8}" type="pres">
      <dgm:prSet presAssocID="{0C49A5C4-8964-4A76-AE73-C7C80667E937}" presName="descendantText" presStyleLbl="alignAcc1" presStyleIdx="1" presStyleCnt="5" custLinFactNeighborX="-184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D45A5B-DDE2-4313-A5B1-AC053641823F}" type="pres">
      <dgm:prSet presAssocID="{BF6B4392-B451-4D23-8EB1-3F4FDD3B91AD}" presName="sp" presStyleCnt="0"/>
      <dgm:spPr/>
    </dgm:pt>
    <dgm:pt modelId="{6384A020-65B1-4C1F-9C05-F72222CE3D79}" type="pres">
      <dgm:prSet presAssocID="{8BCDA30A-48F4-49D0-B4FC-125891866314}" presName="composite" presStyleCnt="0"/>
      <dgm:spPr/>
    </dgm:pt>
    <dgm:pt modelId="{A57A7D36-2AB7-4448-99B0-C249BB6CFC61}" type="pres">
      <dgm:prSet presAssocID="{8BCDA30A-48F4-49D0-B4FC-125891866314}" presName="parentText" presStyleLbl="align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C7D220B-A276-4B36-984A-816CC12475C1}" type="pres">
      <dgm:prSet presAssocID="{8BCDA30A-48F4-49D0-B4FC-125891866314}" presName="descendantText" presStyleLbl="alignAcc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9FE860-8533-4844-A448-5C5FB31EC9A9}" type="pres">
      <dgm:prSet presAssocID="{97AD4AB2-4EBA-4294-8F50-EA462953DF7C}" presName="sp" presStyleCnt="0"/>
      <dgm:spPr/>
    </dgm:pt>
    <dgm:pt modelId="{3EC41495-083C-4BB9-95CA-8CE1B527B8A0}" type="pres">
      <dgm:prSet presAssocID="{FB587769-CA76-4C36-85FF-6EA295DBD48B}" presName="composite" presStyleCnt="0"/>
      <dgm:spPr/>
    </dgm:pt>
    <dgm:pt modelId="{A0CA427B-6DCD-4F94-B480-DF86E5BB4E26}" type="pres">
      <dgm:prSet presAssocID="{FB587769-CA76-4C36-85FF-6EA295DBD48B}" presName="parentText" presStyleLbl="alignNode1" presStyleIdx="3" presStyleCnt="5" custLinFactNeighborY="0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ABAD8EF-1967-43BD-B9CC-7444ABC71BB4}" type="pres">
      <dgm:prSet presAssocID="{FB587769-CA76-4C36-85FF-6EA295DBD48B}" presName="descendantText" presStyleLbl="alignAcc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0A96FF3-F67A-43BE-9E35-ACB0DAAE6941}" type="pres">
      <dgm:prSet presAssocID="{69D3C719-3AE1-45E7-89CB-5E7A2FAB1BA6}" presName="sp" presStyleCnt="0"/>
      <dgm:spPr/>
    </dgm:pt>
    <dgm:pt modelId="{30312A27-87A9-41C9-A709-CE7DD3DED22C}" type="pres">
      <dgm:prSet presAssocID="{9E7EF2CB-D450-4A2F-90AA-9D81A57C2C0C}" presName="composite" presStyleCnt="0"/>
      <dgm:spPr/>
    </dgm:pt>
    <dgm:pt modelId="{CCC10DD3-8D3B-4B33-A982-67C279B3AE58}" type="pres">
      <dgm:prSet presAssocID="{9E7EF2CB-D450-4A2F-90AA-9D81A57C2C0C}" presName="parentText" presStyleLbl="align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8530871-25F7-4B87-93B4-A5B710A90CBD}" type="pres">
      <dgm:prSet presAssocID="{9E7EF2CB-D450-4A2F-90AA-9D81A57C2C0C}" presName="descendantText" presStyleLbl="alignAcc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9ACE739-42E5-46DE-8368-60268F04B957}" type="presOf" srcId="{8BCDA30A-48F4-49D0-B4FC-125891866314}" destId="{A57A7D36-2AB7-4448-99B0-C249BB6CFC61}" srcOrd="0" destOrd="0" presId="urn:microsoft.com/office/officeart/2005/8/layout/chevron2"/>
    <dgm:cxn modelId="{91E06F3B-9ECE-4B3D-92E3-573585C9C6B9}" type="presOf" srcId="{375BDB5C-A50F-454C-8EB4-A1DD5E48299C}" destId="{1C7D220B-A276-4B36-984A-816CC12475C1}" srcOrd="0" destOrd="0" presId="urn:microsoft.com/office/officeart/2005/8/layout/chevron2"/>
    <dgm:cxn modelId="{108AB8A2-DCD1-4FB2-94F3-CAD75DF407CE}" type="presOf" srcId="{250DC8DE-F8BC-49F1-A85C-975C417EAAEF}" destId="{2A50164C-5CDD-4F8C-8E5E-8A72D6FAD105}" srcOrd="0" destOrd="0" presId="urn:microsoft.com/office/officeart/2005/8/layout/chevron2"/>
    <dgm:cxn modelId="{F521171F-065F-4A6D-AFFF-C5423CB0A9EF}" type="presOf" srcId="{A0009594-562E-4C6E-944C-6F001BDF02BC}" destId="{179F55E2-BB8B-443C-A578-4BA3706895C8}" srcOrd="0" destOrd="0" presId="urn:microsoft.com/office/officeart/2005/8/layout/chevron2"/>
    <dgm:cxn modelId="{14BEEB30-67E9-4AA5-BCF0-A72BAAEF0761}" type="presOf" srcId="{194547C1-5243-4D94-A7F2-9C67C8FD7D5D}" destId="{6BD961D8-D29D-4767-9FB8-EC731EC1F626}" srcOrd="0" destOrd="0" presId="urn:microsoft.com/office/officeart/2005/8/layout/chevron2"/>
    <dgm:cxn modelId="{129F7486-3149-4C86-AE43-186548D0332B}" type="presOf" srcId="{6B62D5B1-487D-413F-B949-CDF4310D2896}" destId="{9FFA20BE-E069-436C-9FF9-896BCDD912F1}" srcOrd="0" destOrd="0" presId="urn:microsoft.com/office/officeart/2005/8/layout/chevron2"/>
    <dgm:cxn modelId="{A13167E7-E11E-4B8C-828A-E692985D3A78}" srcId="{194547C1-5243-4D94-A7F2-9C67C8FD7D5D}" destId="{250DC8DE-F8BC-49F1-A85C-975C417EAAEF}" srcOrd="0" destOrd="0" parTransId="{3E1E9EEC-A3DB-4980-9D6C-43D43EAB7E75}" sibTransId="{A8CF4A03-84FE-4743-B6DF-D8EC2349A71B}"/>
    <dgm:cxn modelId="{965FE7DA-91CA-4873-9036-7377FFAE2718}" srcId="{194547C1-5243-4D94-A7F2-9C67C8FD7D5D}" destId="{FB587769-CA76-4C36-85FF-6EA295DBD48B}" srcOrd="3" destOrd="0" parTransId="{6CBF6445-6F68-4D39-BB55-4C3AC4AD7376}" sibTransId="{69D3C719-3AE1-45E7-89CB-5E7A2FAB1BA6}"/>
    <dgm:cxn modelId="{B187EBC4-AB7A-4A16-A655-3B7722D82D56}" type="presOf" srcId="{45301165-A4FA-4572-A4BF-FE140E8FA94C}" destId="{AABAD8EF-1967-43BD-B9CC-7444ABC71BB4}" srcOrd="0" destOrd="0" presId="urn:microsoft.com/office/officeart/2005/8/layout/chevron2"/>
    <dgm:cxn modelId="{CD999D97-8A5F-4C89-96A5-9BC35463D9B8}" srcId="{0C49A5C4-8964-4A76-AE73-C7C80667E937}" destId="{A0009594-562E-4C6E-944C-6F001BDF02BC}" srcOrd="0" destOrd="0" parTransId="{95D1D058-8B7F-4475-AA1E-973D870E4BF6}" sibTransId="{27028016-7568-4C7C-9A8F-E30298DA8E3E}"/>
    <dgm:cxn modelId="{CB7002A1-A2F8-4FF6-B4DB-3E46C165D058}" type="presOf" srcId="{0C49A5C4-8964-4A76-AE73-C7C80667E937}" destId="{E0C9A43C-5FB3-4532-B245-DB49A8CDBFAD}" srcOrd="0" destOrd="0" presId="urn:microsoft.com/office/officeart/2005/8/layout/chevron2"/>
    <dgm:cxn modelId="{54B26CBE-CB36-4A3D-B8BD-EC8E555BAC56}" srcId="{250DC8DE-F8BC-49F1-A85C-975C417EAAEF}" destId="{6B62D5B1-487D-413F-B949-CDF4310D2896}" srcOrd="0" destOrd="0" parTransId="{B1B15FB9-E234-4729-BC71-F77F22C5C198}" sibTransId="{7308827D-C232-47CA-8051-09DF99816F45}"/>
    <dgm:cxn modelId="{A816A182-08B2-4875-B844-C19E82A229C6}" type="presOf" srcId="{9E7EF2CB-D450-4A2F-90AA-9D81A57C2C0C}" destId="{CCC10DD3-8D3B-4B33-A982-67C279B3AE58}" srcOrd="0" destOrd="0" presId="urn:microsoft.com/office/officeart/2005/8/layout/chevron2"/>
    <dgm:cxn modelId="{0985D348-461C-4C27-BE07-A99EB77E7054}" srcId="{9E7EF2CB-D450-4A2F-90AA-9D81A57C2C0C}" destId="{62FBC7C3-49ED-4FF6-ABD2-59FB2FF6FCEC}" srcOrd="0" destOrd="0" parTransId="{82808A2F-2E80-4075-BE41-617CE210A810}" sibTransId="{326CB874-9EC0-4EC8-BC59-B5F71480E7B8}"/>
    <dgm:cxn modelId="{1A436A30-0E70-46B5-A907-7C70ADA54A60}" srcId="{194547C1-5243-4D94-A7F2-9C67C8FD7D5D}" destId="{0C49A5C4-8964-4A76-AE73-C7C80667E937}" srcOrd="1" destOrd="0" parTransId="{3280DC0C-0C1F-4F55-9261-5C40C857EBF9}" sibTransId="{BF6B4392-B451-4D23-8EB1-3F4FDD3B91AD}"/>
    <dgm:cxn modelId="{AABE19F5-638D-4A6C-9C4A-CAA046F5EFD4}" srcId="{194547C1-5243-4D94-A7F2-9C67C8FD7D5D}" destId="{9E7EF2CB-D450-4A2F-90AA-9D81A57C2C0C}" srcOrd="4" destOrd="0" parTransId="{4069315B-6E4D-4C4C-9A0C-0262F7612056}" sibTransId="{0AE47A5B-4364-4D24-9079-CFC7072804B7}"/>
    <dgm:cxn modelId="{F0A40844-5D5B-4141-BF6F-A812DC5BE5E9}" srcId="{194547C1-5243-4D94-A7F2-9C67C8FD7D5D}" destId="{8BCDA30A-48F4-49D0-B4FC-125891866314}" srcOrd="2" destOrd="0" parTransId="{F977CD5E-CE24-4007-BDED-4D0639FB8C0D}" sibTransId="{97AD4AB2-4EBA-4294-8F50-EA462953DF7C}"/>
    <dgm:cxn modelId="{D8817743-E5D1-4921-95C8-EB1CEBAFB575}" srcId="{8BCDA30A-48F4-49D0-B4FC-125891866314}" destId="{375BDB5C-A50F-454C-8EB4-A1DD5E48299C}" srcOrd="0" destOrd="0" parTransId="{6B33894B-1985-4173-9E92-739731C09057}" sibTransId="{F4FA68E5-8595-48A5-9060-2F7BDBF5EDBC}"/>
    <dgm:cxn modelId="{48E1F31B-E5A0-4900-9628-BD8A208B1678}" srcId="{FB587769-CA76-4C36-85FF-6EA295DBD48B}" destId="{45301165-A4FA-4572-A4BF-FE140E8FA94C}" srcOrd="0" destOrd="0" parTransId="{8C4AEF71-4091-465E-8411-66495EDD2307}" sibTransId="{53D84866-6E4D-414D-B610-D713214A8B21}"/>
    <dgm:cxn modelId="{393D18A9-1967-486D-8287-5408EFBD96E7}" type="presOf" srcId="{62FBC7C3-49ED-4FF6-ABD2-59FB2FF6FCEC}" destId="{48530871-25F7-4B87-93B4-A5B710A90CBD}" srcOrd="0" destOrd="0" presId="urn:microsoft.com/office/officeart/2005/8/layout/chevron2"/>
    <dgm:cxn modelId="{62E720DE-75F0-4849-BA37-91511C38ADE7}" type="presOf" srcId="{FB587769-CA76-4C36-85FF-6EA295DBD48B}" destId="{A0CA427B-6DCD-4F94-B480-DF86E5BB4E26}" srcOrd="0" destOrd="0" presId="urn:microsoft.com/office/officeart/2005/8/layout/chevron2"/>
    <dgm:cxn modelId="{692BACC2-4DFE-419B-853A-63607C9E9637}" type="presParOf" srcId="{6BD961D8-D29D-4767-9FB8-EC731EC1F626}" destId="{DD413D4D-F43D-49C3-96F3-98348EC933C0}" srcOrd="0" destOrd="0" presId="urn:microsoft.com/office/officeart/2005/8/layout/chevron2"/>
    <dgm:cxn modelId="{63486784-71F9-4757-A118-73EDA89411DA}" type="presParOf" srcId="{DD413D4D-F43D-49C3-96F3-98348EC933C0}" destId="{2A50164C-5CDD-4F8C-8E5E-8A72D6FAD105}" srcOrd="0" destOrd="0" presId="urn:microsoft.com/office/officeart/2005/8/layout/chevron2"/>
    <dgm:cxn modelId="{60ADE745-A9F3-4EDD-9264-EE1D158E80CD}" type="presParOf" srcId="{DD413D4D-F43D-49C3-96F3-98348EC933C0}" destId="{9FFA20BE-E069-436C-9FF9-896BCDD912F1}" srcOrd="1" destOrd="0" presId="urn:microsoft.com/office/officeart/2005/8/layout/chevron2"/>
    <dgm:cxn modelId="{F4550933-60DB-4954-8E17-22058E8AD8CA}" type="presParOf" srcId="{6BD961D8-D29D-4767-9FB8-EC731EC1F626}" destId="{6E241B92-521A-4C0F-8A73-6516D4903334}" srcOrd="1" destOrd="0" presId="urn:microsoft.com/office/officeart/2005/8/layout/chevron2"/>
    <dgm:cxn modelId="{B4B30D38-40D5-4940-866E-914F776CAE7F}" type="presParOf" srcId="{6BD961D8-D29D-4767-9FB8-EC731EC1F626}" destId="{EAE3DC38-7453-43CD-AE32-915038A52C92}" srcOrd="2" destOrd="0" presId="urn:microsoft.com/office/officeart/2005/8/layout/chevron2"/>
    <dgm:cxn modelId="{F823810F-1ED9-46B0-8411-6F9E9D73A3EB}" type="presParOf" srcId="{EAE3DC38-7453-43CD-AE32-915038A52C92}" destId="{E0C9A43C-5FB3-4532-B245-DB49A8CDBFAD}" srcOrd="0" destOrd="0" presId="urn:microsoft.com/office/officeart/2005/8/layout/chevron2"/>
    <dgm:cxn modelId="{C58F2F6D-0B0E-4188-AD00-DE4D98949B9E}" type="presParOf" srcId="{EAE3DC38-7453-43CD-AE32-915038A52C92}" destId="{179F55E2-BB8B-443C-A578-4BA3706895C8}" srcOrd="1" destOrd="0" presId="urn:microsoft.com/office/officeart/2005/8/layout/chevron2"/>
    <dgm:cxn modelId="{F4921D99-78E7-4F49-BDDE-097E4F8437EA}" type="presParOf" srcId="{6BD961D8-D29D-4767-9FB8-EC731EC1F626}" destId="{C2D45A5B-DDE2-4313-A5B1-AC053641823F}" srcOrd="3" destOrd="0" presId="urn:microsoft.com/office/officeart/2005/8/layout/chevron2"/>
    <dgm:cxn modelId="{55E28F56-7BFF-4F0D-BCD9-0BB8B9FFCBDA}" type="presParOf" srcId="{6BD961D8-D29D-4767-9FB8-EC731EC1F626}" destId="{6384A020-65B1-4C1F-9C05-F72222CE3D79}" srcOrd="4" destOrd="0" presId="urn:microsoft.com/office/officeart/2005/8/layout/chevron2"/>
    <dgm:cxn modelId="{04774249-BE70-40C8-B871-3D03828B7F45}" type="presParOf" srcId="{6384A020-65B1-4C1F-9C05-F72222CE3D79}" destId="{A57A7D36-2AB7-4448-99B0-C249BB6CFC61}" srcOrd="0" destOrd="0" presId="urn:microsoft.com/office/officeart/2005/8/layout/chevron2"/>
    <dgm:cxn modelId="{69AC3B81-EDDD-4919-906E-81606C631632}" type="presParOf" srcId="{6384A020-65B1-4C1F-9C05-F72222CE3D79}" destId="{1C7D220B-A276-4B36-984A-816CC12475C1}" srcOrd="1" destOrd="0" presId="urn:microsoft.com/office/officeart/2005/8/layout/chevron2"/>
    <dgm:cxn modelId="{5F07FFAE-4C7E-49B0-8B7A-8A3A07437BD5}" type="presParOf" srcId="{6BD961D8-D29D-4767-9FB8-EC731EC1F626}" destId="{5D9FE860-8533-4844-A448-5C5FB31EC9A9}" srcOrd="5" destOrd="0" presId="urn:microsoft.com/office/officeart/2005/8/layout/chevron2"/>
    <dgm:cxn modelId="{435B2B88-ABBA-4156-8C17-584A1178C748}" type="presParOf" srcId="{6BD961D8-D29D-4767-9FB8-EC731EC1F626}" destId="{3EC41495-083C-4BB9-95CA-8CE1B527B8A0}" srcOrd="6" destOrd="0" presId="urn:microsoft.com/office/officeart/2005/8/layout/chevron2"/>
    <dgm:cxn modelId="{1411F04F-F855-45B4-8E8F-69D84819ABAE}" type="presParOf" srcId="{3EC41495-083C-4BB9-95CA-8CE1B527B8A0}" destId="{A0CA427B-6DCD-4F94-B480-DF86E5BB4E26}" srcOrd="0" destOrd="0" presId="urn:microsoft.com/office/officeart/2005/8/layout/chevron2"/>
    <dgm:cxn modelId="{377F6876-0434-40D3-9715-52585C46E009}" type="presParOf" srcId="{3EC41495-083C-4BB9-95CA-8CE1B527B8A0}" destId="{AABAD8EF-1967-43BD-B9CC-7444ABC71BB4}" srcOrd="1" destOrd="0" presId="urn:microsoft.com/office/officeart/2005/8/layout/chevron2"/>
    <dgm:cxn modelId="{F28E9A44-ED30-4FC7-AC92-F631E24ED1AA}" type="presParOf" srcId="{6BD961D8-D29D-4767-9FB8-EC731EC1F626}" destId="{00A96FF3-F67A-43BE-9E35-ACB0DAAE6941}" srcOrd="7" destOrd="0" presId="urn:microsoft.com/office/officeart/2005/8/layout/chevron2"/>
    <dgm:cxn modelId="{0878B8B9-2FDF-462E-BEAE-3D225E09FF72}" type="presParOf" srcId="{6BD961D8-D29D-4767-9FB8-EC731EC1F626}" destId="{30312A27-87A9-41C9-A709-CE7DD3DED22C}" srcOrd="8" destOrd="0" presId="urn:microsoft.com/office/officeart/2005/8/layout/chevron2"/>
    <dgm:cxn modelId="{4A40A2BF-6DF0-462B-BC53-DF2A904F5D8D}" type="presParOf" srcId="{30312A27-87A9-41C9-A709-CE7DD3DED22C}" destId="{CCC10DD3-8D3B-4B33-A982-67C279B3AE58}" srcOrd="0" destOrd="0" presId="urn:microsoft.com/office/officeart/2005/8/layout/chevron2"/>
    <dgm:cxn modelId="{C71DAB18-D3F6-4686-ADBB-0FCDBF84EE7C}" type="presParOf" srcId="{30312A27-87A9-41C9-A709-CE7DD3DED22C}" destId="{48530871-25F7-4B87-93B4-A5B710A90CBD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E9495F9-9B23-4079-97F1-346BFF2C369C}" type="doc">
      <dgm:prSet loTypeId="urn:microsoft.com/office/officeart/2005/8/layout/vProcess5" loCatId="process" qsTypeId="urn:microsoft.com/office/officeart/2005/8/quickstyle/simple5" qsCatId="simple" csTypeId="urn:microsoft.com/office/officeart/2005/8/colors/colorful5" csCatId="colorful"/>
      <dgm:spPr/>
      <dgm:t>
        <a:bodyPr/>
        <a:lstStyle/>
        <a:p>
          <a:endParaRPr lang="ru-RU"/>
        </a:p>
      </dgm:t>
    </dgm:pt>
    <dgm:pt modelId="{CDEBD639-195E-44AB-B2C5-D2FAE63D8772}">
      <dgm:prSet custT="1"/>
      <dgm:spPr/>
      <dgm:t>
        <a:bodyPr/>
        <a:lstStyle/>
        <a:p>
          <a:pPr algn="just" rtl="0"/>
          <a:r>
            <a:rPr lang="ru-RU" sz="18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всестороннее воспитание молодежи, содействие ее духовному, нравственному и физическому развитию;</a:t>
          </a:r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68ED33A-C29E-4434-BE85-80178E62A243}" type="parTrans" cxnId="{0A5A0F4E-CC68-4546-8C66-ECFEA9EF4BD9}">
      <dgm:prSet/>
      <dgm:spPr/>
      <dgm:t>
        <a:bodyPr/>
        <a:lstStyle/>
        <a:p>
          <a:pPr algn="just"/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4950009-455A-45F8-82D5-ECC95DEDA7A5}" type="sibTrans" cxnId="{0A5A0F4E-CC68-4546-8C66-ECFEA9EF4BD9}">
      <dgm:prSet custT="1"/>
      <dgm:spPr/>
      <dgm:t>
        <a:bodyPr/>
        <a:lstStyle/>
        <a:p>
          <a:pPr algn="just"/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DA411C4-3750-4CCE-850F-E2B7A54A513A}">
      <dgm:prSet custT="1"/>
      <dgm:spPr/>
      <dgm:t>
        <a:bodyPr/>
        <a:lstStyle/>
        <a:p>
          <a:pPr algn="just" rtl="0"/>
          <a:r>
            <a:rPr lang="ru-RU" sz="18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условий для свободного и эффективного участия молодежи в политическом, социальном, экономическом и культурном развитии общества;</a:t>
          </a:r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439C3DC-0FB1-45D4-B5E6-CD3768EAD18A}" type="parTrans" cxnId="{35DD22B5-444B-41F7-8123-F45805FC1487}">
      <dgm:prSet/>
      <dgm:spPr/>
      <dgm:t>
        <a:bodyPr/>
        <a:lstStyle/>
        <a:p>
          <a:pPr algn="just"/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8D2113A-B132-45AD-8CF2-F47C8AA1BB48}" type="sibTrans" cxnId="{35DD22B5-444B-41F7-8123-F45805FC1487}">
      <dgm:prSet custT="1"/>
      <dgm:spPr/>
      <dgm:t>
        <a:bodyPr/>
        <a:lstStyle/>
        <a:p>
          <a:pPr algn="just"/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D70789-7A3E-4AA8-995C-C25EB8FF4E20}">
      <dgm:prSet custT="1"/>
      <dgm:spPr/>
      <dgm:t>
        <a:bodyPr/>
        <a:lstStyle/>
        <a:p>
          <a:pPr algn="just" rtl="0"/>
          <a:r>
            <a:rPr lang="ru-RU" sz="18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социальная, материальная, правовая и иная поддержка молодежи;</a:t>
          </a:r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4BD9865-1925-4EAC-B539-5B5607BB4192}" type="parTrans" cxnId="{9AF4E986-CB26-4906-ADE0-758E04B49EE0}">
      <dgm:prSet/>
      <dgm:spPr/>
      <dgm:t>
        <a:bodyPr/>
        <a:lstStyle/>
        <a:p>
          <a:pPr algn="just"/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2E655A6-B19B-424C-81E4-2388864D50D9}" type="sibTrans" cxnId="{9AF4E986-CB26-4906-ADE0-758E04B49EE0}">
      <dgm:prSet custT="1"/>
      <dgm:spPr/>
      <dgm:t>
        <a:bodyPr/>
        <a:lstStyle/>
        <a:p>
          <a:pPr algn="just"/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18DC93-F6BC-4F68-840E-6995782B88B7}">
      <dgm:prSet custT="1"/>
      <dgm:spPr/>
      <dgm:t>
        <a:bodyPr/>
        <a:lstStyle/>
        <a:p>
          <a:pPr algn="just" rtl="0"/>
          <a:r>
            <a:rPr lang="ru-RU" sz="1800" b="1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расширение возможностей молодежи в выборе жизненного пути</a:t>
          </a:r>
          <a:r>
            <a:rPr lang="ru-RU" sz="1800" b="1" i="1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16CA3E7-8871-443B-AFCF-5BF894E45EA1}" type="parTrans" cxnId="{74FCC7EC-6ACF-4DF9-A818-1906D98230EE}">
      <dgm:prSet/>
      <dgm:spPr/>
      <dgm:t>
        <a:bodyPr/>
        <a:lstStyle/>
        <a:p>
          <a:pPr algn="just"/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210673-7FF8-40E8-97C7-8607A5118A9B}" type="sibTrans" cxnId="{74FCC7EC-6ACF-4DF9-A818-1906D98230EE}">
      <dgm:prSet/>
      <dgm:spPr/>
      <dgm:t>
        <a:bodyPr/>
        <a:lstStyle/>
        <a:p>
          <a:pPr algn="just"/>
          <a:endParaRPr lang="ru-RU" sz="18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23E0B3-DA13-47B1-845B-F59A0D2937E2}" type="pres">
      <dgm:prSet presAssocID="{1E9495F9-9B23-4079-97F1-346BFF2C369C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A7E61352-B88B-4053-9B8D-BC56062B1A39}" type="pres">
      <dgm:prSet presAssocID="{1E9495F9-9B23-4079-97F1-346BFF2C369C}" presName="dummyMaxCanvas" presStyleCnt="0">
        <dgm:presLayoutVars/>
      </dgm:prSet>
      <dgm:spPr/>
    </dgm:pt>
    <dgm:pt modelId="{42AB8EBF-D31A-428D-80AF-E8C240AF2FED}" type="pres">
      <dgm:prSet presAssocID="{1E9495F9-9B23-4079-97F1-346BFF2C369C}" presName="FourNodes_1" presStyleLbl="node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11A4AD-4800-4860-90E1-F86FD09C7EF4}" type="pres">
      <dgm:prSet presAssocID="{1E9495F9-9B23-4079-97F1-346BFF2C369C}" presName="FourNodes_2" presStyleLbl="node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293C4E3-809C-47A3-A37E-EC7589957F67}" type="pres">
      <dgm:prSet presAssocID="{1E9495F9-9B23-4079-97F1-346BFF2C369C}" presName="FourNodes_3" presStyleLbl="node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09AE1E-EC66-472C-95D8-313165E95ADC}" type="pres">
      <dgm:prSet presAssocID="{1E9495F9-9B23-4079-97F1-346BFF2C369C}" presName="FourNodes_4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6FEED3A-A4F6-4865-AA8C-2A0D07CB9D60}" type="pres">
      <dgm:prSet presAssocID="{1E9495F9-9B23-4079-97F1-346BFF2C369C}" presName="FourConn_1-2" presStyleLbl="fgAccFollow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1585ADE-B98F-4E68-8379-9287F9AF2F65}" type="pres">
      <dgm:prSet presAssocID="{1E9495F9-9B23-4079-97F1-346BFF2C369C}" presName="FourConn_2-3" presStyleLbl="fgAccFollow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34EB61-FF60-41BA-AE9A-2165FE6DF3C2}" type="pres">
      <dgm:prSet presAssocID="{1E9495F9-9B23-4079-97F1-346BFF2C369C}" presName="FourConn_3-4" presStyleLbl="fgAccFollow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C0C858-DE3C-40D9-AFB9-785528B2D628}" type="pres">
      <dgm:prSet presAssocID="{1E9495F9-9B23-4079-97F1-346BFF2C369C}" presName="FourNodes_1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43655F9-9F10-4447-AF08-B96CDE18343C}" type="pres">
      <dgm:prSet presAssocID="{1E9495F9-9B23-4079-97F1-346BFF2C369C}" presName="FourNodes_2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19EFC92-6C4A-457D-A353-3AEAD04F3E79}" type="pres">
      <dgm:prSet presAssocID="{1E9495F9-9B23-4079-97F1-346BFF2C369C}" presName="FourNodes_3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87AB169-0CBA-41D9-A689-9C7A3DE4A69B}" type="pres">
      <dgm:prSet presAssocID="{1E9495F9-9B23-4079-97F1-346BFF2C369C}" presName="FourNodes_4_text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7C46DD8-FCB7-4578-B942-05DEEF21676D}" type="presOf" srcId="{1E9495F9-9B23-4079-97F1-346BFF2C369C}" destId="{2523E0B3-DA13-47B1-845B-F59A0D2937E2}" srcOrd="0" destOrd="0" presId="urn:microsoft.com/office/officeart/2005/8/layout/vProcess5"/>
    <dgm:cxn modelId="{74FCC7EC-6ACF-4DF9-A818-1906D98230EE}" srcId="{1E9495F9-9B23-4079-97F1-346BFF2C369C}" destId="{6D18DC93-F6BC-4F68-840E-6995782B88B7}" srcOrd="3" destOrd="0" parTransId="{A16CA3E7-8871-443B-AFCF-5BF894E45EA1}" sibTransId="{6D210673-7FF8-40E8-97C7-8607A5118A9B}"/>
    <dgm:cxn modelId="{F3C4D04B-BB69-4E01-BB33-2F339394A77F}" type="presOf" srcId="{DDA411C4-3750-4CCE-850F-E2B7A54A513A}" destId="{A43655F9-9F10-4447-AF08-B96CDE18343C}" srcOrd="1" destOrd="0" presId="urn:microsoft.com/office/officeart/2005/8/layout/vProcess5"/>
    <dgm:cxn modelId="{2C1F4194-9887-4110-923E-0E9B0CB937C6}" type="presOf" srcId="{78D2113A-B132-45AD-8CF2-F47C8AA1BB48}" destId="{71585ADE-B98F-4E68-8379-9287F9AF2F65}" srcOrd="0" destOrd="0" presId="urn:microsoft.com/office/officeart/2005/8/layout/vProcess5"/>
    <dgm:cxn modelId="{E5D27FB1-E9A0-4CF1-A521-30D6DB5A0BB0}" type="presOf" srcId="{53D70789-7A3E-4AA8-995C-C25EB8FF4E20}" destId="{319EFC92-6C4A-457D-A353-3AEAD04F3E79}" srcOrd="1" destOrd="0" presId="urn:microsoft.com/office/officeart/2005/8/layout/vProcess5"/>
    <dgm:cxn modelId="{9AF4E986-CB26-4906-ADE0-758E04B49EE0}" srcId="{1E9495F9-9B23-4079-97F1-346BFF2C369C}" destId="{53D70789-7A3E-4AA8-995C-C25EB8FF4E20}" srcOrd="2" destOrd="0" parTransId="{94BD9865-1925-4EAC-B539-5B5607BB4192}" sibTransId="{72E655A6-B19B-424C-81E4-2388864D50D9}"/>
    <dgm:cxn modelId="{35DD22B5-444B-41F7-8123-F45805FC1487}" srcId="{1E9495F9-9B23-4079-97F1-346BFF2C369C}" destId="{DDA411C4-3750-4CCE-850F-E2B7A54A513A}" srcOrd="1" destOrd="0" parTransId="{8439C3DC-0FB1-45D4-B5E6-CD3768EAD18A}" sibTransId="{78D2113A-B132-45AD-8CF2-F47C8AA1BB48}"/>
    <dgm:cxn modelId="{1CD90BD3-E5CF-449F-B9CC-98665CAE3F94}" type="presOf" srcId="{72E655A6-B19B-424C-81E4-2388864D50D9}" destId="{7734EB61-FF60-41BA-AE9A-2165FE6DF3C2}" srcOrd="0" destOrd="0" presId="urn:microsoft.com/office/officeart/2005/8/layout/vProcess5"/>
    <dgm:cxn modelId="{5C83C3C1-DCFD-4ECD-8EC2-E53C6C47024C}" type="presOf" srcId="{6D18DC93-F6BC-4F68-840E-6995782B88B7}" destId="{387AB169-0CBA-41D9-A689-9C7A3DE4A69B}" srcOrd="1" destOrd="0" presId="urn:microsoft.com/office/officeart/2005/8/layout/vProcess5"/>
    <dgm:cxn modelId="{9E364966-41DF-4528-96C6-E8C038F66F4E}" type="presOf" srcId="{6D18DC93-F6BC-4F68-840E-6995782B88B7}" destId="{9C09AE1E-EC66-472C-95D8-313165E95ADC}" srcOrd="0" destOrd="0" presId="urn:microsoft.com/office/officeart/2005/8/layout/vProcess5"/>
    <dgm:cxn modelId="{0A5A0F4E-CC68-4546-8C66-ECFEA9EF4BD9}" srcId="{1E9495F9-9B23-4079-97F1-346BFF2C369C}" destId="{CDEBD639-195E-44AB-B2C5-D2FAE63D8772}" srcOrd="0" destOrd="0" parTransId="{D68ED33A-C29E-4434-BE85-80178E62A243}" sibTransId="{F4950009-455A-45F8-82D5-ECC95DEDA7A5}"/>
    <dgm:cxn modelId="{C18DABEB-C402-4026-9D15-6DB68067E767}" type="presOf" srcId="{CDEBD639-195E-44AB-B2C5-D2FAE63D8772}" destId="{8CC0C858-DE3C-40D9-AFB9-785528B2D628}" srcOrd="1" destOrd="0" presId="urn:microsoft.com/office/officeart/2005/8/layout/vProcess5"/>
    <dgm:cxn modelId="{41386814-0B6B-4507-B3DF-BEDC05C0D83A}" type="presOf" srcId="{F4950009-455A-45F8-82D5-ECC95DEDA7A5}" destId="{36FEED3A-A4F6-4865-AA8C-2A0D07CB9D60}" srcOrd="0" destOrd="0" presId="urn:microsoft.com/office/officeart/2005/8/layout/vProcess5"/>
    <dgm:cxn modelId="{F88F43A0-FE20-4429-B2D1-DFB3BFD5C619}" type="presOf" srcId="{CDEBD639-195E-44AB-B2C5-D2FAE63D8772}" destId="{42AB8EBF-D31A-428D-80AF-E8C240AF2FED}" srcOrd="0" destOrd="0" presId="urn:microsoft.com/office/officeart/2005/8/layout/vProcess5"/>
    <dgm:cxn modelId="{D15DC0D8-1839-42EA-A904-4DE3774C5C04}" type="presOf" srcId="{53D70789-7A3E-4AA8-995C-C25EB8FF4E20}" destId="{5293C4E3-809C-47A3-A37E-EC7589957F67}" srcOrd="0" destOrd="0" presId="urn:microsoft.com/office/officeart/2005/8/layout/vProcess5"/>
    <dgm:cxn modelId="{866A5552-1BC3-4946-B835-845A297C6CA1}" type="presOf" srcId="{DDA411C4-3750-4CCE-850F-E2B7A54A513A}" destId="{9511A4AD-4800-4860-90E1-F86FD09C7EF4}" srcOrd="0" destOrd="0" presId="urn:microsoft.com/office/officeart/2005/8/layout/vProcess5"/>
    <dgm:cxn modelId="{12A25ED1-56C9-4550-AE3C-0F3412A781C5}" type="presParOf" srcId="{2523E0B3-DA13-47B1-845B-F59A0D2937E2}" destId="{A7E61352-B88B-4053-9B8D-BC56062B1A39}" srcOrd="0" destOrd="0" presId="urn:microsoft.com/office/officeart/2005/8/layout/vProcess5"/>
    <dgm:cxn modelId="{8C57E45F-FEB2-468E-90DF-3776A185970E}" type="presParOf" srcId="{2523E0B3-DA13-47B1-845B-F59A0D2937E2}" destId="{42AB8EBF-D31A-428D-80AF-E8C240AF2FED}" srcOrd="1" destOrd="0" presId="urn:microsoft.com/office/officeart/2005/8/layout/vProcess5"/>
    <dgm:cxn modelId="{1B557095-EC9B-4808-99ED-B9B91E4B951A}" type="presParOf" srcId="{2523E0B3-DA13-47B1-845B-F59A0D2937E2}" destId="{9511A4AD-4800-4860-90E1-F86FD09C7EF4}" srcOrd="2" destOrd="0" presId="urn:microsoft.com/office/officeart/2005/8/layout/vProcess5"/>
    <dgm:cxn modelId="{68106AA9-FB8D-4A30-B0E7-753B24D72E94}" type="presParOf" srcId="{2523E0B3-DA13-47B1-845B-F59A0D2937E2}" destId="{5293C4E3-809C-47A3-A37E-EC7589957F67}" srcOrd="3" destOrd="0" presId="urn:microsoft.com/office/officeart/2005/8/layout/vProcess5"/>
    <dgm:cxn modelId="{09AD1DBA-07B2-4F3D-BDB5-EAF3CA4219AB}" type="presParOf" srcId="{2523E0B3-DA13-47B1-845B-F59A0D2937E2}" destId="{9C09AE1E-EC66-472C-95D8-313165E95ADC}" srcOrd="4" destOrd="0" presId="urn:microsoft.com/office/officeart/2005/8/layout/vProcess5"/>
    <dgm:cxn modelId="{1D0406E5-3150-4C75-9A44-CCDFFC7A2120}" type="presParOf" srcId="{2523E0B3-DA13-47B1-845B-F59A0D2937E2}" destId="{36FEED3A-A4F6-4865-AA8C-2A0D07CB9D60}" srcOrd="5" destOrd="0" presId="urn:microsoft.com/office/officeart/2005/8/layout/vProcess5"/>
    <dgm:cxn modelId="{E833DA32-54BB-42D0-96DD-D4C6836A51CC}" type="presParOf" srcId="{2523E0B3-DA13-47B1-845B-F59A0D2937E2}" destId="{71585ADE-B98F-4E68-8379-9287F9AF2F65}" srcOrd="6" destOrd="0" presId="urn:microsoft.com/office/officeart/2005/8/layout/vProcess5"/>
    <dgm:cxn modelId="{72A9A52E-360A-43D9-B2C9-0FAE0C81DE83}" type="presParOf" srcId="{2523E0B3-DA13-47B1-845B-F59A0D2937E2}" destId="{7734EB61-FF60-41BA-AE9A-2165FE6DF3C2}" srcOrd="7" destOrd="0" presId="urn:microsoft.com/office/officeart/2005/8/layout/vProcess5"/>
    <dgm:cxn modelId="{064A932E-1886-499A-9EF4-E51837F82D19}" type="presParOf" srcId="{2523E0B3-DA13-47B1-845B-F59A0D2937E2}" destId="{8CC0C858-DE3C-40D9-AFB9-785528B2D628}" srcOrd="8" destOrd="0" presId="urn:microsoft.com/office/officeart/2005/8/layout/vProcess5"/>
    <dgm:cxn modelId="{12C8CAAB-A754-42E2-B0DA-1D7C3583F105}" type="presParOf" srcId="{2523E0B3-DA13-47B1-845B-F59A0D2937E2}" destId="{A43655F9-9F10-4447-AF08-B96CDE18343C}" srcOrd="9" destOrd="0" presId="urn:microsoft.com/office/officeart/2005/8/layout/vProcess5"/>
    <dgm:cxn modelId="{E3F33329-7536-4285-A92D-DD7C70DBBFBD}" type="presParOf" srcId="{2523E0B3-DA13-47B1-845B-F59A0D2937E2}" destId="{319EFC92-6C4A-457D-A353-3AEAD04F3E79}" srcOrd="10" destOrd="0" presId="urn:microsoft.com/office/officeart/2005/8/layout/vProcess5"/>
    <dgm:cxn modelId="{B90ABE27-07AB-44DD-9F33-A1C5F4E06A68}" type="presParOf" srcId="{2523E0B3-DA13-47B1-845B-F59A0D2937E2}" destId="{387AB169-0CBA-41D9-A689-9C7A3DE4A69B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B80070CA-BFD7-435C-91C8-F8044B49B5B3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3" csCatId="accent1"/>
      <dgm:spPr/>
      <dgm:t>
        <a:bodyPr/>
        <a:lstStyle/>
        <a:p>
          <a:endParaRPr lang="ru-RU"/>
        </a:p>
      </dgm:t>
    </dgm:pt>
    <dgm:pt modelId="{1D67E08F-BE65-4DF2-8446-8A41448B7672}">
      <dgm:prSet custT="1"/>
      <dgm:spPr/>
      <dgm:t>
        <a:bodyPr/>
        <a:lstStyle/>
        <a:p>
          <a:pPr algn="just" rtl="0"/>
          <a:r>
            <a:rPr lang="ru-RU" sz="1600" b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защиты прав и законных интересов молодежи;</a:t>
          </a:r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FAF847C-908A-4875-BB20-BC0E022A1733}" type="parTrans" cxnId="{C9E59ED3-91D8-439C-8C68-110DE9D57543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281C638-3EC9-44D1-A223-CD2A60683D1A}" type="sibTrans" cxnId="{C9E59ED3-91D8-439C-8C68-110DE9D57543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0893EAE-7A1C-4BBA-8528-876865D6AE89}">
      <dgm:prSet custT="1"/>
      <dgm:spPr/>
      <dgm:t>
        <a:bodyPr/>
        <a:lstStyle/>
        <a:p>
          <a:pPr algn="just" rtl="0"/>
          <a:r>
            <a:rPr lang="ru-RU" sz="1600" b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сочетания государственных, общественных интересов, прав и свобод личности в формировании и реализации государственной молодежной политики;</a:t>
          </a:r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2BA9625-5608-445A-8533-5A4EBB27143C}" type="parTrans" cxnId="{693315DA-7F48-415B-803F-E4042F3EE92C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A25AFE4-7B6E-4E96-A4FE-DE76776E16E8}" type="sibTrans" cxnId="{693315DA-7F48-415B-803F-E4042F3EE92C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2F29EA0-449B-45D1-BC06-287E065EA218}">
      <dgm:prSet custT="1"/>
      <dgm:spPr/>
      <dgm:t>
        <a:bodyPr/>
        <a:lstStyle/>
        <a:p>
          <a:pPr algn="just" rtl="0"/>
          <a:r>
            <a:rPr lang="ru-RU" sz="1600" b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обеспечения молодежи правовых и социально-экономических гарантий, компенсирующих обусловленные возрастом ограничения ее социального статуса;</a:t>
          </a:r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A83C106-9D15-4066-9916-B3B2E6D3F5C7}" type="parTrans" cxnId="{8AC12DB3-4B98-4EC9-B73A-1964ADDE99F5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EDC3CF5-2DD6-45D1-AC2B-5E68525C0B07}" type="sibTrans" cxnId="{8AC12DB3-4B98-4EC9-B73A-1964ADDE99F5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B630B6C-DA54-4AF7-9781-8F1FBCC6303D}">
      <dgm:prSet custT="1"/>
      <dgm:spPr/>
      <dgm:t>
        <a:bodyPr/>
        <a:lstStyle/>
        <a:p>
          <a:pPr algn="just" rtl="0"/>
          <a:r>
            <a:rPr lang="ru-RU" sz="1600" b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научной обоснованности и комплексности;</a:t>
          </a:r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5514F57-1A49-4889-A9B8-A08D0656799F}" type="parTrans" cxnId="{E3AF95E5-3567-48C1-8A1A-E84F420CF3D0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3596401-4A95-479C-8E61-33356A587513}" type="sibTrans" cxnId="{E3AF95E5-3567-48C1-8A1A-E84F420CF3D0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9FEF8CC-B926-427D-8DE4-00D4F6D95F24}">
      <dgm:prSet custT="1"/>
      <dgm:spPr/>
      <dgm:t>
        <a:bodyPr/>
        <a:lstStyle/>
        <a:p>
          <a:pPr algn="just" rtl="0"/>
          <a:r>
            <a:rPr lang="ru-RU" sz="1600" b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гласности;</a:t>
          </a:r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00E0ADD-32F3-4737-A8FF-C42F20C64267}" type="parTrans" cxnId="{954D7A82-994D-4B58-ADA1-5F1F2D70F7B8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5D45B1F-9D40-4FA2-83EF-32FFDF0A3BCB}" type="sibTrans" cxnId="{954D7A82-994D-4B58-ADA1-5F1F2D70F7B8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57366F1-BEE6-4AC4-99CD-C8F1DDF6AE81}">
      <dgm:prSet custT="1"/>
      <dgm:spPr/>
      <dgm:t>
        <a:bodyPr/>
        <a:lstStyle/>
        <a:p>
          <a:pPr algn="just" rtl="0"/>
          <a:r>
            <a:rPr lang="ru-RU" sz="1600" b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привлечения молодежи к непосредственному участию в формировании и реализации государственной молодежной политики;</a:t>
          </a:r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9E82C2E-3D06-4290-8F64-0222AE9EB049}" type="parTrans" cxnId="{DA1ED465-EBEA-4646-B1FF-CEF109297607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751D35E-6714-43EA-8C48-37E06C4096B8}" type="sibTrans" cxnId="{DA1ED465-EBEA-4646-B1FF-CEF109297607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B4CFD07-E167-4539-AE43-D775BDD98F6E}">
      <dgm:prSet custT="1"/>
      <dgm:spPr/>
      <dgm:t>
        <a:bodyPr/>
        <a:lstStyle/>
        <a:p>
          <a:pPr algn="just" rtl="0"/>
          <a:r>
            <a:rPr lang="ru-RU" sz="1600" b="1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приоритета конкурсных механизмов при реализации программ в сфере государственной молодежной политики.</a:t>
          </a:r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814A840-C4BA-4389-A7DA-74FD99272FDA}" type="parTrans" cxnId="{53834E70-46EE-4A16-98B2-710888AC26A0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446BC76-72D1-4ED3-A1AA-46DB2FA9512D}" type="sibTrans" cxnId="{53834E70-46EE-4A16-98B2-710888AC26A0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CA840BF-BC9F-4936-95D4-28497D60D885}" type="pres">
      <dgm:prSet presAssocID="{B80070CA-BFD7-435C-91C8-F8044B49B5B3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CE31699F-C47D-4A4E-AF28-A133A12D1B81}" type="pres">
      <dgm:prSet presAssocID="{B80070CA-BFD7-435C-91C8-F8044B49B5B3}" presName="Name1" presStyleCnt="0"/>
      <dgm:spPr/>
    </dgm:pt>
    <dgm:pt modelId="{6B8E093F-89FE-423E-A519-88281FCB8B4C}" type="pres">
      <dgm:prSet presAssocID="{B80070CA-BFD7-435C-91C8-F8044B49B5B3}" presName="cycle" presStyleCnt="0"/>
      <dgm:spPr/>
    </dgm:pt>
    <dgm:pt modelId="{AAF1FCBF-B368-4A39-AAE3-772FB4745530}" type="pres">
      <dgm:prSet presAssocID="{B80070CA-BFD7-435C-91C8-F8044B49B5B3}" presName="srcNode" presStyleLbl="node1" presStyleIdx="0" presStyleCnt="7"/>
      <dgm:spPr/>
    </dgm:pt>
    <dgm:pt modelId="{35E53465-53A8-494A-97AC-CFC095D2BFC9}" type="pres">
      <dgm:prSet presAssocID="{B80070CA-BFD7-435C-91C8-F8044B49B5B3}" presName="conn" presStyleLbl="parChTrans1D2" presStyleIdx="0" presStyleCnt="1"/>
      <dgm:spPr/>
      <dgm:t>
        <a:bodyPr/>
        <a:lstStyle/>
        <a:p>
          <a:endParaRPr lang="ru-RU"/>
        </a:p>
      </dgm:t>
    </dgm:pt>
    <dgm:pt modelId="{7EB7C0C0-2672-4201-B13D-901C4628B973}" type="pres">
      <dgm:prSet presAssocID="{B80070CA-BFD7-435C-91C8-F8044B49B5B3}" presName="extraNode" presStyleLbl="node1" presStyleIdx="0" presStyleCnt="7"/>
      <dgm:spPr/>
    </dgm:pt>
    <dgm:pt modelId="{DB39C23B-0B45-4F97-97FC-F248607D8F21}" type="pres">
      <dgm:prSet presAssocID="{B80070CA-BFD7-435C-91C8-F8044B49B5B3}" presName="dstNode" presStyleLbl="node1" presStyleIdx="0" presStyleCnt="7"/>
      <dgm:spPr/>
    </dgm:pt>
    <dgm:pt modelId="{79231FC9-DC57-40DD-8226-0DA15B17C18E}" type="pres">
      <dgm:prSet presAssocID="{1D67E08F-BE65-4DF2-8446-8A41448B7672}" presName="text_1" presStyleLbl="node1" presStyleIdx="0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7E8E77F-A17C-483D-B189-DA78B00E36B6}" type="pres">
      <dgm:prSet presAssocID="{1D67E08F-BE65-4DF2-8446-8A41448B7672}" presName="accent_1" presStyleCnt="0"/>
      <dgm:spPr/>
    </dgm:pt>
    <dgm:pt modelId="{AF04ED10-826D-46D3-9B6F-DC93500B793F}" type="pres">
      <dgm:prSet presAssocID="{1D67E08F-BE65-4DF2-8446-8A41448B7672}" presName="accentRepeatNode" presStyleLbl="solidFgAcc1" presStyleIdx="0" presStyleCnt="7"/>
      <dgm:spPr/>
    </dgm:pt>
    <dgm:pt modelId="{7C9077F2-A059-4C76-8209-599848DB8370}" type="pres">
      <dgm:prSet presAssocID="{F0893EAE-7A1C-4BBA-8528-876865D6AE89}" presName="text_2" presStyleLbl="node1" presStyleIdx="1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D4A2E21-7DE5-4AC8-82EB-CCF593DC624A}" type="pres">
      <dgm:prSet presAssocID="{F0893EAE-7A1C-4BBA-8528-876865D6AE89}" presName="accent_2" presStyleCnt="0"/>
      <dgm:spPr/>
    </dgm:pt>
    <dgm:pt modelId="{C9A49D42-0E33-49CB-856F-5716CE69C076}" type="pres">
      <dgm:prSet presAssocID="{F0893EAE-7A1C-4BBA-8528-876865D6AE89}" presName="accentRepeatNode" presStyleLbl="solidFgAcc1" presStyleIdx="1" presStyleCnt="7"/>
      <dgm:spPr/>
    </dgm:pt>
    <dgm:pt modelId="{318414D8-5684-497C-B9FB-7F38A25CE179}" type="pres">
      <dgm:prSet presAssocID="{52F29EA0-449B-45D1-BC06-287E065EA218}" presName="text_3" presStyleLbl="node1" presStyleIdx="2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21ADB33-C5E2-47D2-88FC-87DECFABE1D7}" type="pres">
      <dgm:prSet presAssocID="{52F29EA0-449B-45D1-BC06-287E065EA218}" presName="accent_3" presStyleCnt="0"/>
      <dgm:spPr/>
    </dgm:pt>
    <dgm:pt modelId="{B675F4F6-10F9-42B2-946A-1AC8779F4C76}" type="pres">
      <dgm:prSet presAssocID="{52F29EA0-449B-45D1-BC06-287E065EA218}" presName="accentRepeatNode" presStyleLbl="solidFgAcc1" presStyleIdx="2" presStyleCnt="7"/>
      <dgm:spPr/>
    </dgm:pt>
    <dgm:pt modelId="{F2B60C4E-FD59-4928-8BEB-3774F05DB644}" type="pres">
      <dgm:prSet presAssocID="{CB630B6C-DA54-4AF7-9781-8F1FBCC6303D}" presName="text_4" presStyleLbl="node1" presStyleIdx="3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8D65BB7-15BD-4024-9988-2D2E2D7BA27F}" type="pres">
      <dgm:prSet presAssocID="{CB630B6C-DA54-4AF7-9781-8F1FBCC6303D}" presName="accent_4" presStyleCnt="0"/>
      <dgm:spPr/>
    </dgm:pt>
    <dgm:pt modelId="{CF877DAB-BB11-4854-A0F4-13491C903263}" type="pres">
      <dgm:prSet presAssocID="{CB630B6C-DA54-4AF7-9781-8F1FBCC6303D}" presName="accentRepeatNode" presStyleLbl="solidFgAcc1" presStyleIdx="3" presStyleCnt="7"/>
      <dgm:spPr/>
    </dgm:pt>
    <dgm:pt modelId="{3E4743F8-D30F-4151-B169-7E48BA8B9085}" type="pres">
      <dgm:prSet presAssocID="{29FEF8CC-B926-427D-8DE4-00D4F6D95F24}" presName="text_5" presStyleLbl="node1" presStyleIdx="4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4947823-39BC-4F68-A96F-E993FD5C616E}" type="pres">
      <dgm:prSet presAssocID="{29FEF8CC-B926-427D-8DE4-00D4F6D95F24}" presName="accent_5" presStyleCnt="0"/>
      <dgm:spPr/>
    </dgm:pt>
    <dgm:pt modelId="{B9510B6F-F7E3-4218-9794-A4C0FFC1FC0C}" type="pres">
      <dgm:prSet presAssocID="{29FEF8CC-B926-427D-8DE4-00D4F6D95F24}" presName="accentRepeatNode" presStyleLbl="solidFgAcc1" presStyleIdx="4" presStyleCnt="7"/>
      <dgm:spPr/>
    </dgm:pt>
    <dgm:pt modelId="{5303D397-BD4F-45DC-BEC5-7A28590B9927}" type="pres">
      <dgm:prSet presAssocID="{857366F1-BEE6-4AC4-99CD-C8F1DDF6AE81}" presName="text_6" presStyleLbl="node1" presStyleIdx="5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DC5F85E-9E02-4D47-BE33-2FABB9CABB37}" type="pres">
      <dgm:prSet presAssocID="{857366F1-BEE6-4AC4-99CD-C8F1DDF6AE81}" presName="accent_6" presStyleCnt="0"/>
      <dgm:spPr/>
    </dgm:pt>
    <dgm:pt modelId="{2CCE5876-0E4E-47EF-B652-C78E4306ECAF}" type="pres">
      <dgm:prSet presAssocID="{857366F1-BEE6-4AC4-99CD-C8F1DDF6AE81}" presName="accentRepeatNode" presStyleLbl="solidFgAcc1" presStyleIdx="5" presStyleCnt="7"/>
      <dgm:spPr/>
    </dgm:pt>
    <dgm:pt modelId="{C5CB4F54-D2CD-490B-B5DD-353CCC18B42D}" type="pres">
      <dgm:prSet presAssocID="{EB4CFD07-E167-4539-AE43-D775BDD98F6E}" presName="text_7" presStyleLbl="node1" presStyleIdx="6" presStyleCnt="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455C8CC-7436-46B6-876C-976072A535AC}" type="pres">
      <dgm:prSet presAssocID="{EB4CFD07-E167-4539-AE43-D775BDD98F6E}" presName="accent_7" presStyleCnt="0"/>
      <dgm:spPr/>
    </dgm:pt>
    <dgm:pt modelId="{161EE6D3-4A30-40A7-BCA5-2295C3CBD378}" type="pres">
      <dgm:prSet presAssocID="{EB4CFD07-E167-4539-AE43-D775BDD98F6E}" presName="accentRepeatNode" presStyleLbl="solidFgAcc1" presStyleIdx="6" presStyleCnt="7"/>
      <dgm:spPr/>
    </dgm:pt>
  </dgm:ptLst>
  <dgm:cxnLst>
    <dgm:cxn modelId="{EB7C7373-7CC4-4065-819B-E6A6F72D3954}" type="presOf" srcId="{1D67E08F-BE65-4DF2-8446-8A41448B7672}" destId="{79231FC9-DC57-40DD-8226-0DA15B17C18E}" srcOrd="0" destOrd="0" presId="urn:microsoft.com/office/officeart/2008/layout/VerticalCurvedList"/>
    <dgm:cxn modelId="{3B6E1D8C-E2C8-4AD0-8935-3D34BA3B9E2D}" type="presOf" srcId="{F0893EAE-7A1C-4BBA-8528-876865D6AE89}" destId="{7C9077F2-A059-4C76-8209-599848DB8370}" srcOrd="0" destOrd="0" presId="urn:microsoft.com/office/officeart/2008/layout/VerticalCurvedList"/>
    <dgm:cxn modelId="{8E099825-11DC-4461-BA46-D5AA19CD9BE9}" type="presOf" srcId="{B80070CA-BFD7-435C-91C8-F8044B49B5B3}" destId="{ECA840BF-BC9F-4936-95D4-28497D60D885}" srcOrd="0" destOrd="0" presId="urn:microsoft.com/office/officeart/2008/layout/VerticalCurvedList"/>
    <dgm:cxn modelId="{1958E840-4426-4926-AABF-E9B506AEDD67}" type="presOf" srcId="{6281C638-3EC9-44D1-A223-CD2A60683D1A}" destId="{35E53465-53A8-494A-97AC-CFC095D2BFC9}" srcOrd="0" destOrd="0" presId="urn:microsoft.com/office/officeart/2008/layout/VerticalCurvedList"/>
    <dgm:cxn modelId="{693315DA-7F48-415B-803F-E4042F3EE92C}" srcId="{B80070CA-BFD7-435C-91C8-F8044B49B5B3}" destId="{F0893EAE-7A1C-4BBA-8528-876865D6AE89}" srcOrd="1" destOrd="0" parTransId="{C2BA9625-5608-445A-8533-5A4EBB27143C}" sibTransId="{3A25AFE4-7B6E-4E96-A4FE-DE76776E16E8}"/>
    <dgm:cxn modelId="{FF16EA9A-4150-4433-B744-25958CBB0533}" type="presOf" srcId="{857366F1-BEE6-4AC4-99CD-C8F1DDF6AE81}" destId="{5303D397-BD4F-45DC-BEC5-7A28590B9927}" srcOrd="0" destOrd="0" presId="urn:microsoft.com/office/officeart/2008/layout/VerticalCurvedList"/>
    <dgm:cxn modelId="{72FF69CA-8DE0-4829-8767-CBF67E27A489}" type="presOf" srcId="{EB4CFD07-E167-4539-AE43-D775BDD98F6E}" destId="{C5CB4F54-D2CD-490B-B5DD-353CCC18B42D}" srcOrd="0" destOrd="0" presId="urn:microsoft.com/office/officeart/2008/layout/VerticalCurvedList"/>
    <dgm:cxn modelId="{8AC12DB3-4B98-4EC9-B73A-1964ADDE99F5}" srcId="{B80070CA-BFD7-435C-91C8-F8044B49B5B3}" destId="{52F29EA0-449B-45D1-BC06-287E065EA218}" srcOrd="2" destOrd="0" parTransId="{EA83C106-9D15-4066-9916-B3B2E6D3F5C7}" sibTransId="{CEDC3CF5-2DD6-45D1-AC2B-5E68525C0B07}"/>
    <dgm:cxn modelId="{F8EB424B-F6A3-4927-B1FB-040FBFB083FB}" type="presOf" srcId="{52F29EA0-449B-45D1-BC06-287E065EA218}" destId="{318414D8-5684-497C-B9FB-7F38A25CE179}" srcOrd="0" destOrd="0" presId="urn:microsoft.com/office/officeart/2008/layout/VerticalCurvedList"/>
    <dgm:cxn modelId="{E3AF95E5-3567-48C1-8A1A-E84F420CF3D0}" srcId="{B80070CA-BFD7-435C-91C8-F8044B49B5B3}" destId="{CB630B6C-DA54-4AF7-9781-8F1FBCC6303D}" srcOrd="3" destOrd="0" parTransId="{05514F57-1A49-4889-A9B8-A08D0656799F}" sibTransId="{33596401-4A95-479C-8E61-33356A587513}"/>
    <dgm:cxn modelId="{C9E59ED3-91D8-439C-8C68-110DE9D57543}" srcId="{B80070CA-BFD7-435C-91C8-F8044B49B5B3}" destId="{1D67E08F-BE65-4DF2-8446-8A41448B7672}" srcOrd="0" destOrd="0" parTransId="{6FAF847C-908A-4875-BB20-BC0E022A1733}" sibTransId="{6281C638-3EC9-44D1-A223-CD2A60683D1A}"/>
    <dgm:cxn modelId="{D388E6A7-E32D-4293-AB90-16056C738DCD}" type="presOf" srcId="{CB630B6C-DA54-4AF7-9781-8F1FBCC6303D}" destId="{F2B60C4E-FD59-4928-8BEB-3774F05DB644}" srcOrd="0" destOrd="0" presId="urn:microsoft.com/office/officeart/2008/layout/VerticalCurvedList"/>
    <dgm:cxn modelId="{E9D35BC4-8F21-4D12-9379-006DB7542EDD}" type="presOf" srcId="{29FEF8CC-B926-427D-8DE4-00D4F6D95F24}" destId="{3E4743F8-D30F-4151-B169-7E48BA8B9085}" srcOrd="0" destOrd="0" presId="urn:microsoft.com/office/officeart/2008/layout/VerticalCurvedList"/>
    <dgm:cxn modelId="{DA1ED465-EBEA-4646-B1FF-CEF109297607}" srcId="{B80070CA-BFD7-435C-91C8-F8044B49B5B3}" destId="{857366F1-BEE6-4AC4-99CD-C8F1DDF6AE81}" srcOrd="5" destOrd="0" parTransId="{69E82C2E-3D06-4290-8F64-0222AE9EB049}" sibTransId="{C751D35E-6714-43EA-8C48-37E06C4096B8}"/>
    <dgm:cxn modelId="{53834E70-46EE-4A16-98B2-710888AC26A0}" srcId="{B80070CA-BFD7-435C-91C8-F8044B49B5B3}" destId="{EB4CFD07-E167-4539-AE43-D775BDD98F6E}" srcOrd="6" destOrd="0" parTransId="{3814A840-C4BA-4389-A7DA-74FD99272FDA}" sibTransId="{A446BC76-72D1-4ED3-A1AA-46DB2FA9512D}"/>
    <dgm:cxn modelId="{954D7A82-994D-4B58-ADA1-5F1F2D70F7B8}" srcId="{B80070CA-BFD7-435C-91C8-F8044B49B5B3}" destId="{29FEF8CC-B926-427D-8DE4-00D4F6D95F24}" srcOrd="4" destOrd="0" parTransId="{600E0ADD-32F3-4737-A8FF-C42F20C64267}" sibTransId="{E5D45B1F-9D40-4FA2-83EF-32FFDF0A3BCB}"/>
    <dgm:cxn modelId="{AE780962-45BA-4ED5-BE8F-F01623F202D5}" type="presParOf" srcId="{ECA840BF-BC9F-4936-95D4-28497D60D885}" destId="{CE31699F-C47D-4A4E-AF28-A133A12D1B81}" srcOrd="0" destOrd="0" presId="urn:microsoft.com/office/officeart/2008/layout/VerticalCurvedList"/>
    <dgm:cxn modelId="{9690FD73-231D-4187-BD74-EFD7B5D5B69A}" type="presParOf" srcId="{CE31699F-C47D-4A4E-AF28-A133A12D1B81}" destId="{6B8E093F-89FE-423E-A519-88281FCB8B4C}" srcOrd="0" destOrd="0" presId="urn:microsoft.com/office/officeart/2008/layout/VerticalCurvedList"/>
    <dgm:cxn modelId="{170F195C-80BD-4A9A-8096-488646F11947}" type="presParOf" srcId="{6B8E093F-89FE-423E-A519-88281FCB8B4C}" destId="{AAF1FCBF-B368-4A39-AAE3-772FB4745530}" srcOrd="0" destOrd="0" presId="urn:microsoft.com/office/officeart/2008/layout/VerticalCurvedList"/>
    <dgm:cxn modelId="{C833A6B9-AE6C-4E45-9DF8-C0A1256BD8ED}" type="presParOf" srcId="{6B8E093F-89FE-423E-A519-88281FCB8B4C}" destId="{35E53465-53A8-494A-97AC-CFC095D2BFC9}" srcOrd="1" destOrd="0" presId="urn:microsoft.com/office/officeart/2008/layout/VerticalCurvedList"/>
    <dgm:cxn modelId="{3DCC0834-AE75-4411-A7E4-0C6704AFE275}" type="presParOf" srcId="{6B8E093F-89FE-423E-A519-88281FCB8B4C}" destId="{7EB7C0C0-2672-4201-B13D-901C4628B973}" srcOrd="2" destOrd="0" presId="urn:microsoft.com/office/officeart/2008/layout/VerticalCurvedList"/>
    <dgm:cxn modelId="{17E9D76D-C693-4A73-B748-3B477C3AA4F3}" type="presParOf" srcId="{6B8E093F-89FE-423E-A519-88281FCB8B4C}" destId="{DB39C23B-0B45-4F97-97FC-F248607D8F21}" srcOrd="3" destOrd="0" presId="urn:microsoft.com/office/officeart/2008/layout/VerticalCurvedList"/>
    <dgm:cxn modelId="{C07768C1-0C12-464C-A3E1-47FED90D1D04}" type="presParOf" srcId="{CE31699F-C47D-4A4E-AF28-A133A12D1B81}" destId="{79231FC9-DC57-40DD-8226-0DA15B17C18E}" srcOrd="1" destOrd="0" presId="urn:microsoft.com/office/officeart/2008/layout/VerticalCurvedList"/>
    <dgm:cxn modelId="{E7511753-3236-4ED0-A616-A2563AEE95F2}" type="presParOf" srcId="{CE31699F-C47D-4A4E-AF28-A133A12D1B81}" destId="{A7E8E77F-A17C-483D-B189-DA78B00E36B6}" srcOrd="2" destOrd="0" presId="urn:microsoft.com/office/officeart/2008/layout/VerticalCurvedList"/>
    <dgm:cxn modelId="{1B292C8D-06E2-4B45-A19A-584D8BDEDE4D}" type="presParOf" srcId="{A7E8E77F-A17C-483D-B189-DA78B00E36B6}" destId="{AF04ED10-826D-46D3-9B6F-DC93500B793F}" srcOrd="0" destOrd="0" presId="urn:microsoft.com/office/officeart/2008/layout/VerticalCurvedList"/>
    <dgm:cxn modelId="{D5BABBFA-FA41-4CEC-ABFB-2AC9C183EE0D}" type="presParOf" srcId="{CE31699F-C47D-4A4E-AF28-A133A12D1B81}" destId="{7C9077F2-A059-4C76-8209-599848DB8370}" srcOrd="3" destOrd="0" presId="urn:microsoft.com/office/officeart/2008/layout/VerticalCurvedList"/>
    <dgm:cxn modelId="{CCDD22DD-0C61-4E72-89F2-C18C28BAF533}" type="presParOf" srcId="{CE31699F-C47D-4A4E-AF28-A133A12D1B81}" destId="{5D4A2E21-7DE5-4AC8-82EB-CCF593DC624A}" srcOrd="4" destOrd="0" presId="urn:microsoft.com/office/officeart/2008/layout/VerticalCurvedList"/>
    <dgm:cxn modelId="{65B51A39-7DC6-4F08-9224-316728728EC2}" type="presParOf" srcId="{5D4A2E21-7DE5-4AC8-82EB-CCF593DC624A}" destId="{C9A49D42-0E33-49CB-856F-5716CE69C076}" srcOrd="0" destOrd="0" presId="urn:microsoft.com/office/officeart/2008/layout/VerticalCurvedList"/>
    <dgm:cxn modelId="{6111C7B4-87C4-416C-A689-9E67C3374761}" type="presParOf" srcId="{CE31699F-C47D-4A4E-AF28-A133A12D1B81}" destId="{318414D8-5684-497C-B9FB-7F38A25CE179}" srcOrd="5" destOrd="0" presId="urn:microsoft.com/office/officeart/2008/layout/VerticalCurvedList"/>
    <dgm:cxn modelId="{E7C60ABD-FBE5-49D9-BE7C-439FD1A974F2}" type="presParOf" srcId="{CE31699F-C47D-4A4E-AF28-A133A12D1B81}" destId="{821ADB33-C5E2-47D2-88FC-87DECFABE1D7}" srcOrd="6" destOrd="0" presId="urn:microsoft.com/office/officeart/2008/layout/VerticalCurvedList"/>
    <dgm:cxn modelId="{98F383BB-90DA-4E35-B821-BA11FC46CB65}" type="presParOf" srcId="{821ADB33-C5E2-47D2-88FC-87DECFABE1D7}" destId="{B675F4F6-10F9-42B2-946A-1AC8779F4C76}" srcOrd="0" destOrd="0" presId="urn:microsoft.com/office/officeart/2008/layout/VerticalCurvedList"/>
    <dgm:cxn modelId="{E77B4691-D463-4AFD-BD35-A9A1CA25412B}" type="presParOf" srcId="{CE31699F-C47D-4A4E-AF28-A133A12D1B81}" destId="{F2B60C4E-FD59-4928-8BEB-3774F05DB644}" srcOrd="7" destOrd="0" presId="urn:microsoft.com/office/officeart/2008/layout/VerticalCurvedList"/>
    <dgm:cxn modelId="{6DA87731-3F8D-4EF2-B9EF-1D5E4CE5A767}" type="presParOf" srcId="{CE31699F-C47D-4A4E-AF28-A133A12D1B81}" destId="{98D65BB7-15BD-4024-9988-2D2E2D7BA27F}" srcOrd="8" destOrd="0" presId="urn:microsoft.com/office/officeart/2008/layout/VerticalCurvedList"/>
    <dgm:cxn modelId="{790D8936-C1D8-4F88-9357-040E865FFD4B}" type="presParOf" srcId="{98D65BB7-15BD-4024-9988-2D2E2D7BA27F}" destId="{CF877DAB-BB11-4854-A0F4-13491C903263}" srcOrd="0" destOrd="0" presId="urn:microsoft.com/office/officeart/2008/layout/VerticalCurvedList"/>
    <dgm:cxn modelId="{53B285C5-03A8-4929-A77A-AC0B946A73EF}" type="presParOf" srcId="{CE31699F-C47D-4A4E-AF28-A133A12D1B81}" destId="{3E4743F8-D30F-4151-B169-7E48BA8B9085}" srcOrd="9" destOrd="0" presId="urn:microsoft.com/office/officeart/2008/layout/VerticalCurvedList"/>
    <dgm:cxn modelId="{BF09CF5D-00BA-4A4A-9699-F9F9254785FF}" type="presParOf" srcId="{CE31699F-C47D-4A4E-AF28-A133A12D1B81}" destId="{94947823-39BC-4F68-A96F-E993FD5C616E}" srcOrd="10" destOrd="0" presId="urn:microsoft.com/office/officeart/2008/layout/VerticalCurvedList"/>
    <dgm:cxn modelId="{32D33A99-C64F-44A1-B8A4-A78303F86A9B}" type="presParOf" srcId="{94947823-39BC-4F68-A96F-E993FD5C616E}" destId="{B9510B6F-F7E3-4218-9794-A4C0FFC1FC0C}" srcOrd="0" destOrd="0" presId="urn:microsoft.com/office/officeart/2008/layout/VerticalCurvedList"/>
    <dgm:cxn modelId="{4CC299C1-C2A4-476A-BDE8-AB601733CAD7}" type="presParOf" srcId="{CE31699F-C47D-4A4E-AF28-A133A12D1B81}" destId="{5303D397-BD4F-45DC-BEC5-7A28590B9927}" srcOrd="11" destOrd="0" presId="urn:microsoft.com/office/officeart/2008/layout/VerticalCurvedList"/>
    <dgm:cxn modelId="{1978BF18-20FB-41B3-B468-7E5386043FF8}" type="presParOf" srcId="{CE31699F-C47D-4A4E-AF28-A133A12D1B81}" destId="{CDC5F85E-9E02-4D47-BE33-2FABB9CABB37}" srcOrd="12" destOrd="0" presId="urn:microsoft.com/office/officeart/2008/layout/VerticalCurvedList"/>
    <dgm:cxn modelId="{2B4892BE-1657-42A4-98E2-9184F9E311EC}" type="presParOf" srcId="{CDC5F85E-9E02-4D47-BE33-2FABB9CABB37}" destId="{2CCE5876-0E4E-47EF-B652-C78E4306ECAF}" srcOrd="0" destOrd="0" presId="urn:microsoft.com/office/officeart/2008/layout/VerticalCurvedList"/>
    <dgm:cxn modelId="{F00B0153-88AD-4791-BA5B-957A6F932F7E}" type="presParOf" srcId="{CE31699F-C47D-4A4E-AF28-A133A12D1B81}" destId="{C5CB4F54-D2CD-490B-B5DD-353CCC18B42D}" srcOrd="13" destOrd="0" presId="urn:microsoft.com/office/officeart/2008/layout/VerticalCurvedList"/>
    <dgm:cxn modelId="{AB5354DA-5414-4B7A-BBE1-55AD21E5E72C}" type="presParOf" srcId="{CE31699F-C47D-4A4E-AF28-A133A12D1B81}" destId="{B455C8CC-7436-46B6-876C-976072A535AC}" srcOrd="14" destOrd="0" presId="urn:microsoft.com/office/officeart/2008/layout/VerticalCurvedList"/>
    <dgm:cxn modelId="{6670A3E6-CB57-424E-9193-0E0251E6147B}" type="presParOf" srcId="{B455C8CC-7436-46B6-876C-976072A535AC}" destId="{161EE6D3-4A30-40A7-BCA5-2295C3CBD378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6FA4B740-50D5-4BF5-9457-4F18A414C0F6}" type="doc">
      <dgm:prSet loTypeId="urn:microsoft.com/office/officeart/2005/8/layout/matrix1" loCatId="matrix" qsTypeId="urn:microsoft.com/office/officeart/2005/8/quickstyle/simple5" qsCatId="simple" csTypeId="urn:microsoft.com/office/officeart/2005/8/colors/accent1_3" csCatId="accent1" phldr="1"/>
      <dgm:spPr/>
      <dgm:t>
        <a:bodyPr/>
        <a:lstStyle/>
        <a:p>
          <a:endParaRPr lang="ru-RU"/>
        </a:p>
      </dgm:t>
    </dgm:pt>
    <dgm:pt modelId="{2B49C7D8-61B2-4F01-8700-0EB40E19EAF2}">
      <dgm:prSet phldrT="[Текст]" custT="1"/>
      <dgm:spPr/>
      <dgm:t>
        <a:bodyPr/>
        <a:lstStyle/>
        <a:p>
          <a:r>
            <a:rPr lang="ru-RU" sz="24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СУБЪЕКТЫ</a:t>
          </a:r>
          <a:endParaRPr lang="ru-RU" sz="24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20E226A-00F9-4C46-A85D-F06E0381C8CE}" type="parTrans" cxnId="{EBA11E1C-2990-4CD7-96EC-977F528595B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CB2A652-01C0-4D24-9149-0DB4B0945808}" type="sibTrans" cxnId="{EBA11E1C-2990-4CD7-96EC-977F528595BB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F381166-1F38-40DB-8C89-670F731BF926}">
      <dgm:prSet phldrT="[Текст]" custT="1"/>
      <dgm:spPr/>
      <dgm:t>
        <a:bodyPr/>
        <a:lstStyle/>
        <a:p>
          <a:r>
            <a:rPr lang="ru-RU" sz="40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молодежь</a:t>
          </a:r>
          <a:endParaRPr lang="ru-RU" sz="40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6FC795-EB79-4FB4-9EC4-BF68ECDE3455}" type="parTrans" cxnId="{4F40718B-616F-48DD-AFFC-32D8D25387F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556E776B-D8AB-4D13-AA3F-A1394FD23029}" type="sibTrans" cxnId="{4F40718B-616F-48DD-AFFC-32D8D25387FF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CA2765BD-C6C8-47DF-B0F2-E9354F492E03}">
      <dgm:prSet phldrT="[Текст]" custT="1"/>
      <dgm:spPr/>
      <dgm:t>
        <a:bodyPr/>
        <a:lstStyle/>
        <a:p>
          <a:r>
            <a:rPr lang="ru-RU" sz="4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молодые семьи</a:t>
          </a:r>
          <a:endParaRPr lang="ru-RU" sz="4000" dirty="0">
            <a:solidFill>
              <a:schemeClr val="tx1"/>
            </a:solidFill>
          </a:endParaRPr>
        </a:p>
      </dgm:t>
    </dgm:pt>
    <dgm:pt modelId="{0925266D-F12C-4518-8A82-72800EB834E4}" type="parTrans" cxnId="{156360A9-4A8A-4066-8F2E-E2EF4D5799BE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1011FBB9-C480-41A8-8BF9-2AA302CF8FC7}" type="sibTrans" cxnId="{156360A9-4A8A-4066-8F2E-E2EF4D5799BE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62AD47F-EEE3-47A7-B099-598630544384}">
      <dgm:prSet phldrT="[Текст]" custT="1"/>
      <dgm:spPr/>
      <dgm:t>
        <a:bodyPr/>
        <a:lstStyle/>
        <a:p>
          <a:r>
            <a:rPr lang="ru-RU" sz="36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молодежные общественные объединения</a:t>
          </a:r>
          <a:endParaRPr lang="ru-RU" sz="3600" dirty="0">
            <a:solidFill>
              <a:schemeClr val="tx1"/>
            </a:solidFill>
          </a:endParaRPr>
        </a:p>
      </dgm:t>
    </dgm:pt>
    <dgm:pt modelId="{31A7B98C-1324-4396-A401-CDC595D2673E}" type="parTrans" cxnId="{08C629ED-838A-4BCF-82B2-F672C41CF23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B8AD314A-BCA9-4444-9D02-70FF23FA8984}" type="sibTrans" cxnId="{08C629ED-838A-4BCF-82B2-F672C41CF23C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478A6130-1754-4A65-9961-DE27BBACD4AB}">
      <dgm:prSet phldrT="[Текст]" custT="1"/>
      <dgm:spPr/>
      <dgm:t>
        <a:bodyPr anchor="t"/>
        <a:lstStyle/>
        <a:p>
          <a:r>
            <a:rPr lang="ru-RU" sz="20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государственные органы и иные организации, участвующие в пределах своей компетенции в реализации государственной молодежной политики.</a:t>
          </a:r>
        </a:p>
        <a:p>
          <a:pPr marL="0" indent="0">
            <a:buNone/>
          </a:pPr>
          <a:endParaRPr lang="ru-RU" sz="2000" dirty="0" smtClean="0">
            <a:solidFill>
              <a:schemeClr val="tx1"/>
            </a:solidFill>
          </a:endParaRPr>
        </a:p>
        <a:p>
          <a:endParaRPr lang="ru-RU" sz="2000" dirty="0">
            <a:solidFill>
              <a:schemeClr val="tx1"/>
            </a:solidFill>
          </a:endParaRPr>
        </a:p>
      </dgm:t>
    </dgm:pt>
    <dgm:pt modelId="{DF17B360-4859-4DBE-8442-AE308A155C84}" type="parTrans" cxnId="{F2C87BFE-0FD6-4655-AE84-AED4B15D4C6E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F21F334D-9554-4ED9-9099-42CA39C14A7E}" type="sibTrans" cxnId="{F2C87BFE-0FD6-4655-AE84-AED4B15D4C6E}">
      <dgm:prSet/>
      <dgm:spPr/>
      <dgm:t>
        <a:bodyPr/>
        <a:lstStyle/>
        <a:p>
          <a:endParaRPr lang="ru-RU">
            <a:solidFill>
              <a:schemeClr val="tx1"/>
            </a:solidFill>
          </a:endParaRPr>
        </a:p>
      </dgm:t>
    </dgm:pt>
    <dgm:pt modelId="{3375BF56-45A7-41D4-85E2-A7EC24C7F4BB}" type="pres">
      <dgm:prSet presAssocID="{6FA4B740-50D5-4BF5-9457-4F18A414C0F6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1005542-F2AE-4DBA-9FCF-88CFF757FBC7}" type="pres">
      <dgm:prSet presAssocID="{6FA4B740-50D5-4BF5-9457-4F18A414C0F6}" presName="matrix" presStyleCnt="0"/>
      <dgm:spPr/>
    </dgm:pt>
    <dgm:pt modelId="{335FC0DF-1429-4A5C-8127-411468E9B423}" type="pres">
      <dgm:prSet presAssocID="{6FA4B740-50D5-4BF5-9457-4F18A414C0F6}" presName="tile1" presStyleLbl="node1" presStyleIdx="0" presStyleCnt="4"/>
      <dgm:spPr/>
      <dgm:t>
        <a:bodyPr/>
        <a:lstStyle/>
        <a:p>
          <a:endParaRPr lang="ru-RU"/>
        </a:p>
      </dgm:t>
    </dgm:pt>
    <dgm:pt modelId="{3EED3CDD-18FD-41BE-9784-A1CEACED020D}" type="pres">
      <dgm:prSet presAssocID="{6FA4B740-50D5-4BF5-9457-4F18A414C0F6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D1BF04E-384F-4190-8497-0FCBF3DC0775}" type="pres">
      <dgm:prSet presAssocID="{6FA4B740-50D5-4BF5-9457-4F18A414C0F6}" presName="tile2" presStyleLbl="node1" presStyleIdx="1" presStyleCnt="4"/>
      <dgm:spPr/>
      <dgm:t>
        <a:bodyPr/>
        <a:lstStyle/>
        <a:p>
          <a:endParaRPr lang="ru-RU"/>
        </a:p>
      </dgm:t>
    </dgm:pt>
    <dgm:pt modelId="{9BC75E45-20D3-4861-A822-B4BCD4B36D7D}" type="pres">
      <dgm:prSet presAssocID="{6FA4B740-50D5-4BF5-9457-4F18A414C0F6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BB506C-C481-4707-95AA-B20BA980E56D}" type="pres">
      <dgm:prSet presAssocID="{6FA4B740-50D5-4BF5-9457-4F18A414C0F6}" presName="tile3" presStyleLbl="node1" presStyleIdx="2" presStyleCnt="4"/>
      <dgm:spPr/>
      <dgm:t>
        <a:bodyPr/>
        <a:lstStyle/>
        <a:p>
          <a:endParaRPr lang="ru-RU"/>
        </a:p>
      </dgm:t>
    </dgm:pt>
    <dgm:pt modelId="{7A7774BA-EE4A-448C-9F10-739296E0132B}" type="pres">
      <dgm:prSet presAssocID="{6FA4B740-50D5-4BF5-9457-4F18A414C0F6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497AE2F-043A-4E37-AA65-7F91C5AEE105}" type="pres">
      <dgm:prSet presAssocID="{6FA4B740-50D5-4BF5-9457-4F18A414C0F6}" presName="tile4" presStyleLbl="node1" presStyleIdx="3" presStyleCnt="4"/>
      <dgm:spPr/>
      <dgm:t>
        <a:bodyPr/>
        <a:lstStyle/>
        <a:p>
          <a:endParaRPr lang="ru-RU"/>
        </a:p>
      </dgm:t>
    </dgm:pt>
    <dgm:pt modelId="{51DD3438-0F25-43F6-AFB0-9E72DE7323DE}" type="pres">
      <dgm:prSet presAssocID="{6FA4B740-50D5-4BF5-9457-4F18A414C0F6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34CADD6-23B2-4DEA-98C6-5601B0483564}" type="pres">
      <dgm:prSet presAssocID="{6FA4B740-50D5-4BF5-9457-4F18A414C0F6}" presName="centerTile" presStyleLbl="fgShp" presStyleIdx="0" presStyleCnt="1" custLinFactNeighborY="-2135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</dgm:ptLst>
  <dgm:cxnLst>
    <dgm:cxn modelId="{27551769-31D0-4042-8090-EC960AD77966}" type="presOf" srcId="{478A6130-1754-4A65-9961-DE27BBACD4AB}" destId="{D497AE2F-043A-4E37-AA65-7F91C5AEE105}" srcOrd="0" destOrd="0" presId="urn:microsoft.com/office/officeart/2005/8/layout/matrix1"/>
    <dgm:cxn modelId="{744F0873-6DA4-4830-8940-4CD3AD4C0FBB}" type="presOf" srcId="{CA2765BD-C6C8-47DF-B0F2-E9354F492E03}" destId="{BD1BF04E-384F-4190-8497-0FCBF3DC0775}" srcOrd="0" destOrd="0" presId="urn:microsoft.com/office/officeart/2005/8/layout/matrix1"/>
    <dgm:cxn modelId="{3F5487B8-E2F2-44A7-A108-A3CBE6503EFB}" type="presOf" srcId="{F62AD47F-EEE3-47A7-B099-598630544384}" destId="{7A7774BA-EE4A-448C-9F10-739296E0132B}" srcOrd="1" destOrd="0" presId="urn:microsoft.com/office/officeart/2005/8/layout/matrix1"/>
    <dgm:cxn modelId="{6D7F16F4-B411-4B28-9BEF-A97C57309187}" type="presOf" srcId="{FF381166-1F38-40DB-8C89-670F731BF926}" destId="{3EED3CDD-18FD-41BE-9784-A1CEACED020D}" srcOrd="1" destOrd="0" presId="urn:microsoft.com/office/officeart/2005/8/layout/matrix1"/>
    <dgm:cxn modelId="{4F40718B-616F-48DD-AFFC-32D8D25387FF}" srcId="{2B49C7D8-61B2-4F01-8700-0EB40E19EAF2}" destId="{FF381166-1F38-40DB-8C89-670F731BF926}" srcOrd="0" destOrd="0" parTransId="{F36FC795-EB79-4FB4-9EC4-BF68ECDE3455}" sibTransId="{556E776B-D8AB-4D13-AA3F-A1394FD23029}"/>
    <dgm:cxn modelId="{6D66083E-4945-4515-83A1-E86F904B84BB}" type="presOf" srcId="{F62AD47F-EEE3-47A7-B099-598630544384}" destId="{CFBB506C-C481-4707-95AA-B20BA980E56D}" srcOrd="0" destOrd="0" presId="urn:microsoft.com/office/officeart/2005/8/layout/matrix1"/>
    <dgm:cxn modelId="{D5FED533-E1F0-49FC-9499-97E9456CE811}" type="presOf" srcId="{2B49C7D8-61B2-4F01-8700-0EB40E19EAF2}" destId="{D34CADD6-23B2-4DEA-98C6-5601B0483564}" srcOrd="0" destOrd="0" presId="urn:microsoft.com/office/officeart/2005/8/layout/matrix1"/>
    <dgm:cxn modelId="{6A3B390E-3B8D-4BB6-A94B-1135AAC33F46}" type="presOf" srcId="{FF381166-1F38-40DB-8C89-670F731BF926}" destId="{335FC0DF-1429-4A5C-8127-411468E9B423}" srcOrd="0" destOrd="0" presId="urn:microsoft.com/office/officeart/2005/8/layout/matrix1"/>
    <dgm:cxn modelId="{EBA11E1C-2990-4CD7-96EC-977F528595BB}" srcId="{6FA4B740-50D5-4BF5-9457-4F18A414C0F6}" destId="{2B49C7D8-61B2-4F01-8700-0EB40E19EAF2}" srcOrd="0" destOrd="0" parTransId="{D20E226A-00F9-4C46-A85D-F06E0381C8CE}" sibTransId="{5CB2A652-01C0-4D24-9149-0DB4B0945808}"/>
    <dgm:cxn modelId="{08C629ED-838A-4BCF-82B2-F672C41CF23C}" srcId="{2B49C7D8-61B2-4F01-8700-0EB40E19EAF2}" destId="{F62AD47F-EEE3-47A7-B099-598630544384}" srcOrd="2" destOrd="0" parTransId="{31A7B98C-1324-4396-A401-CDC595D2673E}" sibTransId="{B8AD314A-BCA9-4444-9D02-70FF23FA8984}"/>
    <dgm:cxn modelId="{31B1A2CB-7E53-41E2-87DC-3900330A58A0}" type="presOf" srcId="{6FA4B740-50D5-4BF5-9457-4F18A414C0F6}" destId="{3375BF56-45A7-41D4-85E2-A7EC24C7F4BB}" srcOrd="0" destOrd="0" presId="urn:microsoft.com/office/officeart/2005/8/layout/matrix1"/>
    <dgm:cxn modelId="{16D9976D-DA85-4499-A8A6-D962916C9D5B}" type="presOf" srcId="{CA2765BD-C6C8-47DF-B0F2-E9354F492E03}" destId="{9BC75E45-20D3-4861-A822-B4BCD4B36D7D}" srcOrd="1" destOrd="0" presId="urn:microsoft.com/office/officeart/2005/8/layout/matrix1"/>
    <dgm:cxn modelId="{11BBB984-0785-4E11-B219-CD9B4B5F31C5}" type="presOf" srcId="{478A6130-1754-4A65-9961-DE27BBACD4AB}" destId="{51DD3438-0F25-43F6-AFB0-9E72DE7323DE}" srcOrd="1" destOrd="0" presId="urn:microsoft.com/office/officeart/2005/8/layout/matrix1"/>
    <dgm:cxn modelId="{156360A9-4A8A-4066-8F2E-E2EF4D5799BE}" srcId="{2B49C7D8-61B2-4F01-8700-0EB40E19EAF2}" destId="{CA2765BD-C6C8-47DF-B0F2-E9354F492E03}" srcOrd="1" destOrd="0" parTransId="{0925266D-F12C-4518-8A82-72800EB834E4}" sibTransId="{1011FBB9-C480-41A8-8BF9-2AA302CF8FC7}"/>
    <dgm:cxn modelId="{F2C87BFE-0FD6-4655-AE84-AED4B15D4C6E}" srcId="{2B49C7D8-61B2-4F01-8700-0EB40E19EAF2}" destId="{478A6130-1754-4A65-9961-DE27BBACD4AB}" srcOrd="3" destOrd="0" parTransId="{DF17B360-4859-4DBE-8442-AE308A155C84}" sibTransId="{F21F334D-9554-4ED9-9099-42CA39C14A7E}"/>
    <dgm:cxn modelId="{58AA782A-FB6C-448C-876A-7250564D6C48}" type="presParOf" srcId="{3375BF56-45A7-41D4-85E2-A7EC24C7F4BB}" destId="{61005542-F2AE-4DBA-9FCF-88CFF757FBC7}" srcOrd="0" destOrd="0" presId="urn:microsoft.com/office/officeart/2005/8/layout/matrix1"/>
    <dgm:cxn modelId="{E175A87A-79D6-4DB6-BBAA-92F32319613F}" type="presParOf" srcId="{61005542-F2AE-4DBA-9FCF-88CFF757FBC7}" destId="{335FC0DF-1429-4A5C-8127-411468E9B423}" srcOrd="0" destOrd="0" presId="urn:microsoft.com/office/officeart/2005/8/layout/matrix1"/>
    <dgm:cxn modelId="{DDD0C16B-41EA-4762-8AC5-E9F549352B0C}" type="presParOf" srcId="{61005542-F2AE-4DBA-9FCF-88CFF757FBC7}" destId="{3EED3CDD-18FD-41BE-9784-A1CEACED020D}" srcOrd="1" destOrd="0" presId="urn:microsoft.com/office/officeart/2005/8/layout/matrix1"/>
    <dgm:cxn modelId="{B34DB40C-9CDB-4D41-A5FF-D331925ECEA8}" type="presParOf" srcId="{61005542-F2AE-4DBA-9FCF-88CFF757FBC7}" destId="{BD1BF04E-384F-4190-8497-0FCBF3DC0775}" srcOrd="2" destOrd="0" presId="urn:microsoft.com/office/officeart/2005/8/layout/matrix1"/>
    <dgm:cxn modelId="{ADABB6B5-D480-44DB-BEC9-4F465421BC18}" type="presParOf" srcId="{61005542-F2AE-4DBA-9FCF-88CFF757FBC7}" destId="{9BC75E45-20D3-4861-A822-B4BCD4B36D7D}" srcOrd="3" destOrd="0" presId="urn:microsoft.com/office/officeart/2005/8/layout/matrix1"/>
    <dgm:cxn modelId="{8CF9C738-C5FB-4AC8-8347-69140E6D94D7}" type="presParOf" srcId="{61005542-F2AE-4DBA-9FCF-88CFF757FBC7}" destId="{CFBB506C-C481-4707-95AA-B20BA980E56D}" srcOrd="4" destOrd="0" presId="urn:microsoft.com/office/officeart/2005/8/layout/matrix1"/>
    <dgm:cxn modelId="{829DDF7E-61BD-4E26-B205-78DE8814E62F}" type="presParOf" srcId="{61005542-F2AE-4DBA-9FCF-88CFF757FBC7}" destId="{7A7774BA-EE4A-448C-9F10-739296E0132B}" srcOrd="5" destOrd="0" presId="urn:microsoft.com/office/officeart/2005/8/layout/matrix1"/>
    <dgm:cxn modelId="{41871C64-ECA7-498E-8023-77B649CC11DA}" type="presParOf" srcId="{61005542-F2AE-4DBA-9FCF-88CFF757FBC7}" destId="{D497AE2F-043A-4E37-AA65-7F91C5AEE105}" srcOrd="6" destOrd="0" presId="urn:microsoft.com/office/officeart/2005/8/layout/matrix1"/>
    <dgm:cxn modelId="{637E4C49-2112-4C82-84E4-513131DA24F3}" type="presParOf" srcId="{61005542-F2AE-4DBA-9FCF-88CFF757FBC7}" destId="{51DD3438-0F25-43F6-AFB0-9E72DE7323DE}" srcOrd="7" destOrd="0" presId="urn:microsoft.com/office/officeart/2005/8/layout/matrix1"/>
    <dgm:cxn modelId="{C458ACEF-158C-4471-8961-C7F07E31D425}" type="presParOf" srcId="{3375BF56-45A7-41D4-85E2-A7EC24C7F4BB}" destId="{D34CADD6-23B2-4DEA-98C6-5601B0483564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01A203A3-336F-42A9-BED1-40ACB59A47EF}" type="doc">
      <dgm:prSet loTypeId="urn:microsoft.com/office/officeart/2005/8/layout/vList3" loCatId="list" qsTypeId="urn:microsoft.com/office/officeart/2005/8/quickstyle/simple5" qsCatId="simple" csTypeId="urn:microsoft.com/office/officeart/2005/8/colors/accent0_1" csCatId="mainScheme" phldr="1"/>
      <dgm:spPr/>
      <dgm:t>
        <a:bodyPr/>
        <a:lstStyle/>
        <a:p>
          <a:endParaRPr lang="ru-RU"/>
        </a:p>
      </dgm:t>
    </dgm:pt>
    <dgm:pt modelId="{1C85D59F-6969-451B-B207-9C1394066AB1}">
      <dgm:prSet custT="1"/>
      <dgm:spPr/>
      <dgm:t>
        <a:bodyPr/>
        <a:lstStyle/>
        <a:p>
          <a:pPr algn="just" rtl="0"/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гражданское и патриотическое воспитание молодежи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F99DB3-7FB1-4AE2-8E82-601F41E19C0D}" type="parTrans" cxnId="{C563716C-D9C9-484E-A4AA-4098173CC771}">
      <dgm:prSet/>
      <dgm:spPr/>
      <dgm:t>
        <a:bodyPr/>
        <a:lstStyle/>
        <a:p>
          <a:pPr algn="just"/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31D7717-DB0E-4E12-8AE1-1871D9C1434C}" type="sibTrans" cxnId="{C563716C-D9C9-484E-A4AA-4098173CC771}">
      <dgm:prSet/>
      <dgm:spPr/>
      <dgm:t>
        <a:bodyPr/>
        <a:lstStyle/>
        <a:p>
          <a:pPr algn="just"/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5D9EA15-3E4A-49BB-9B90-518E099314AF}">
      <dgm:prSet custT="1"/>
      <dgm:spPr/>
      <dgm:t>
        <a:bodyPr/>
        <a:lstStyle/>
        <a:p>
          <a:pPr algn="just" rtl="0"/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содействие формированию здорового образа жизни молодежи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624DF56-CEFD-41DB-8054-9ACAA85EED3E}" type="parTrans" cxnId="{BD4726BE-A550-4CBF-AB0F-CCCD2A394343}">
      <dgm:prSet/>
      <dgm:spPr/>
      <dgm:t>
        <a:bodyPr/>
        <a:lstStyle/>
        <a:p>
          <a:pPr algn="just"/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BB140D2-6F88-4062-8CD8-AE7F3A7A0661}" type="sibTrans" cxnId="{BD4726BE-A550-4CBF-AB0F-CCCD2A394343}">
      <dgm:prSet/>
      <dgm:spPr/>
      <dgm:t>
        <a:bodyPr/>
        <a:lstStyle/>
        <a:p>
          <a:pPr algn="just"/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754002-5119-4F0A-8B2D-B9F34007F9E5}">
      <dgm:prSet custT="1"/>
      <dgm:spPr/>
      <dgm:t>
        <a:bodyPr/>
        <a:lstStyle/>
        <a:p>
          <a:pPr algn="just" rtl="0"/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поддержка молодых семей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5D880FB-C3A9-4EB5-9DBC-A9383DF2D13F}" type="parTrans" cxnId="{7C058D56-3C1D-4631-9998-15CCAC4E0CAE}">
      <dgm:prSet/>
      <dgm:spPr/>
      <dgm:t>
        <a:bodyPr/>
        <a:lstStyle/>
        <a:p>
          <a:pPr algn="just"/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B216809-A7BF-4DF8-825F-FB754B2C5919}" type="sibTrans" cxnId="{7C058D56-3C1D-4631-9998-15CCAC4E0CAE}">
      <dgm:prSet/>
      <dgm:spPr/>
      <dgm:t>
        <a:bodyPr/>
        <a:lstStyle/>
        <a:p>
          <a:pPr algn="just"/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7FE3823-8442-4DB2-95CD-B2FC21E36EC5}">
      <dgm:prSet custT="1"/>
      <dgm:spPr/>
      <dgm:t>
        <a:bodyPr/>
        <a:lstStyle/>
        <a:p>
          <a:pPr algn="just" rtl="0"/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содействие реализации права молодежи на труд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3D6C183-656F-4B2F-B268-160AA6E25F61}" type="parTrans" cxnId="{49B534DC-F134-4120-8443-763174A75B94}">
      <dgm:prSet/>
      <dgm:spPr/>
      <dgm:t>
        <a:bodyPr/>
        <a:lstStyle/>
        <a:p>
          <a:pPr algn="just"/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42C06F2-87EB-4E27-912A-C862F6D2C0C0}" type="sibTrans" cxnId="{49B534DC-F134-4120-8443-763174A75B94}">
      <dgm:prSet/>
      <dgm:spPr/>
      <dgm:t>
        <a:bodyPr/>
        <a:lstStyle/>
        <a:p>
          <a:pPr algn="just"/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45FB469-6920-415F-BC30-0E061359601B}">
      <dgm:prSet custT="1"/>
      <dgm:spPr/>
      <dgm:t>
        <a:bodyPr/>
        <a:lstStyle/>
        <a:p>
          <a:pPr algn="just" rtl="0"/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поддержка молодежи в получении образования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B381824-B1F9-4780-BB5A-95373A768D0B}" type="parTrans" cxnId="{9ECD94BB-8474-4E3C-A46B-7B49D4EC3F02}">
      <dgm:prSet/>
      <dgm:spPr/>
      <dgm:t>
        <a:bodyPr/>
        <a:lstStyle/>
        <a:p>
          <a:pPr algn="just"/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7AEAD5E-F6C2-4231-8EC4-770D129B023D}" type="sibTrans" cxnId="{9ECD94BB-8474-4E3C-A46B-7B49D4EC3F02}">
      <dgm:prSet/>
      <dgm:spPr/>
      <dgm:t>
        <a:bodyPr/>
        <a:lstStyle/>
        <a:p>
          <a:pPr algn="just"/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4644225-0DF9-4982-8230-BB09A28F8482}">
      <dgm:prSet custT="1"/>
      <dgm:spPr/>
      <dgm:t>
        <a:bodyPr/>
        <a:lstStyle/>
        <a:p>
          <a:pPr algn="just" rtl="0"/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поддержка талантливой и одаренной молодежи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3919465-94A0-4EB6-B151-E66F178475DC}" type="parTrans" cxnId="{A45945A8-3AA7-46C7-8BFE-3EC2E5B1501D}">
      <dgm:prSet/>
      <dgm:spPr/>
      <dgm:t>
        <a:bodyPr/>
        <a:lstStyle/>
        <a:p>
          <a:pPr algn="just"/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472426D-8019-43C5-9B08-25D3430CAF13}" type="sibTrans" cxnId="{A45945A8-3AA7-46C7-8BFE-3EC2E5B1501D}">
      <dgm:prSet/>
      <dgm:spPr/>
      <dgm:t>
        <a:bodyPr/>
        <a:lstStyle/>
        <a:p>
          <a:pPr algn="just"/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4B167EA-617F-4219-B1CD-B10E418FE4F5}">
      <dgm:prSet custT="1"/>
      <dgm:spPr/>
      <dgm:t>
        <a:bodyPr/>
        <a:lstStyle/>
        <a:p>
          <a:pPr algn="just" rtl="0"/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молодежной кадровой политики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2B08647-A108-4923-ABEA-A1D0F8F2C635}" type="parTrans" cxnId="{A5342A92-E52A-48F5-825F-31F25456B580}">
      <dgm:prSet/>
      <dgm:spPr/>
      <dgm:t>
        <a:bodyPr/>
        <a:lstStyle/>
        <a:p>
          <a:pPr algn="just"/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EB35D0E-7B99-40AE-B2C8-242F4B584354}" type="sibTrans" cxnId="{A5342A92-E52A-48F5-825F-31F25456B580}">
      <dgm:prSet/>
      <dgm:spPr/>
      <dgm:t>
        <a:bodyPr/>
        <a:lstStyle/>
        <a:p>
          <a:pPr algn="just"/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E94900B-3E04-4E00-B90A-6BB470595D05}">
      <dgm:prSet custT="1"/>
      <dgm:spPr/>
      <dgm:t>
        <a:bodyPr/>
        <a:lstStyle/>
        <a:p>
          <a:pPr algn="just" rtl="0"/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содействие реализации права молодежи на объединение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8CA23D5-97F1-42E4-B847-4976DBFE0259}" type="parTrans" cxnId="{17253C99-0A3C-4433-A314-BA97D64BBAFD}">
      <dgm:prSet/>
      <dgm:spPr/>
      <dgm:t>
        <a:bodyPr/>
        <a:lstStyle/>
        <a:p>
          <a:pPr algn="just"/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2F50D74-A1C8-4083-9A25-133680D28C94}" type="sibTrans" cxnId="{17253C99-0A3C-4433-A314-BA97D64BBAFD}">
      <dgm:prSet/>
      <dgm:spPr/>
      <dgm:t>
        <a:bodyPr/>
        <a:lstStyle/>
        <a:p>
          <a:pPr algn="just"/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1ADE7F3-82A5-4128-8574-734F8D034984}">
      <dgm:prSet custT="1"/>
      <dgm:spPr/>
      <dgm:t>
        <a:bodyPr/>
        <a:lstStyle/>
        <a:p>
          <a:pPr algn="just" rtl="0"/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содействие развитию и реализации молодежных общественно значимых инициатив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A091AAC-0BE9-46C9-911E-C349D16F0A71}" type="parTrans" cxnId="{686149B9-C965-439C-8B39-056B0620C54B}">
      <dgm:prSet/>
      <dgm:spPr/>
      <dgm:t>
        <a:bodyPr/>
        <a:lstStyle/>
        <a:p>
          <a:pPr algn="just"/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E3057E4-4EB1-45F5-AEB2-D1EB2113AB5B}" type="sibTrans" cxnId="{686149B9-C965-439C-8B39-056B0620C54B}">
      <dgm:prSet/>
      <dgm:spPr/>
      <dgm:t>
        <a:bodyPr/>
        <a:lstStyle/>
        <a:p>
          <a:pPr algn="just"/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7BD44C3-694D-4527-A2B8-6E20CD82B797}">
      <dgm:prSet custT="1"/>
      <dgm:spPr/>
      <dgm:t>
        <a:bodyPr/>
        <a:lstStyle/>
        <a:p>
          <a:pPr algn="just" rtl="0"/>
          <a:r>
            <a:rPr lang="ru-RU" sz="1600" b="1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международное молодежное сотрудничество</a:t>
          </a:r>
          <a:endParaRPr lang="ru-RU" sz="1600" b="1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AFC9ECF-E15C-4C85-94F7-61D6368CA822}" type="parTrans" cxnId="{22A31EBD-7189-4B4B-A548-18E1F39276C5}">
      <dgm:prSet/>
      <dgm:spPr/>
      <dgm:t>
        <a:bodyPr/>
        <a:lstStyle/>
        <a:p>
          <a:pPr algn="just"/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F626F3B-82B3-497E-8909-C97133DF8553}" type="sibTrans" cxnId="{22A31EBD-7189-4B4B-A548-18E1F39276C5}">
      <dgm:prSet/>
      <dgm:spPr/>
      <dgm:t>
        <a:bodyPr/>
        <a:lstStyle/>
        <a:p>
          <a:pPr algn="just"/>
          <a:endParaRPr lang="ru-RU" sz="1600" b="1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FC96ED2-9BF7-4FB2-B9E0-5FA66D14C594}" type="pres">
      <dgm:prSet presAssocID="{01A203A3-336F-42A9-BED1-40ACB59A47EF}" presName="linearFlow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9C6E71EE-9768-447D-B1D8-4669FE0584E1}" type="pres">
      <dgm:prSet presAssocID="{1C85D59F-6969-451B-B207-9C1394066AB1}" presName="composite" presStyleCnt="0"/>
      <dgm:spPr/>
    </dgm:pt>
    <dgm:pt modelId="{EB3467B0-9DB4-4572-8992-F43858B65F5B}" type="pres">
      <dgm:prSet presAssocID="{1C85D59F-6969-451B-B207-9C1394066AB1}" presName="imgShp" presStyleLbl="fgImgPlace1" presStyleIdx="0" presStyleCnt="10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CD0FB170-7BFB-4CD9-AE9D-F4E4F8D8C1C1}" type="pres">
      <dgm:prSet presAssocID="{1C85D59F-6969-451B-B207-9C1394066AB1}" presName="txShp" presStyleLbl="node1" presStyleIdx="0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60EC4AD-0BDC-4407-88EC-E2561A337B8C}" type="pres">
      <dgm:prSet presAssocID="{431D7717-DB0E-4E12-8AE1-1871D9C1434C}" presName="spacing" presStyleCnt="0"/>
      <dgm:spPr/>
    </dgm:pt>
    <dgm:pt modelId="{E9E4A24A-A250-44D6-8042-B23CB06DC293}" type="pres">
      <dgm:prSet presAssocID="{65D9EA15-3E4A-49BB-9B90-518E099314AF}" presName="composite" presStyleCnt="0"/>
      <dgm:spPr/>
    </dgm:pt>
    <dgm:pt modelId="{58B4E0FA-9394-45BD-954F-47150F3EB8BE}" type="pres">
      <dgm:prSet presAssocID="{65D9EA15-3E4A-49BB-9B90-518E099314AF}" presName="imgShp" presStyleLbl="fgImgPlace1" presStyleIdx="1" presStyleCnt="10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D0134F68-D5C3-4C50-9F75-13EF46A49B0A}" type="pres">
      <dgm:prSet presAssocID="{65D9EA15-3E4A-49BB-9B90-518E099314AF}" presName="txShp" presStyleLbl="node1" presStyleIdx="1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2299F1-8401-44EE-BA53-0B9CEE839D43}" type="pres">
      <dgm:prSet presAssocID="{1BB140D2-6F88-4062-8CD8-AE7F3A7A0661}" presName="spacing" presStyleCnt="0"/>
      <dgm:spPr/>
    </dgm:pt>
    <dgm:pt modelId="{5218C9C0-8D2E-454C-AC8E-B991E85583E3}" type="pres">
      <dgm:prSet presAssocID="{37754002-5119-4F0A-8B2D-B9F34007F9E5}" presName="composite" presStyleCnt="0"/>
      <dgm:spPr/>
    </dgm:pt>
    <dgm:pt modelId="{EB4D894D-A8EB-4697-9F99-EF5F26BD7B86}" type="pres">
      <dgm:prSet presAssocID="{37754002-5119-4F0A-8B2D-B9F34007F9E5}" presName="imgShp" presStyleLbl="fgImgPlace1" presStyleIdx="2" presStyleCnt="10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5A7E9378-0C70-4129-A7C3-11FAAE5541C8}" type="pres">
      <dgm:prSet presAssocID="{37754002-5119-4F0A-8B2D-B9F34007F9E5}" presName="txShp" presStyleLbl="node1" presStyleIdx="2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093362-CAA4-4E1C-B997-09E812020AC5}" type="pres">
      <dgm:prSet presAssocID="{2B216809-A7BF-4DF8-825F-FB754B2C5919}" presName="spacing" presStyleCnt="0"/>
      <dgm:spPr/>
    </dgm:pt>
    <dgm:pt modelId="{33680876-836C-44FC-BEE4-D9152D1D3B53}" type="pres">
      <dgm:prSet presAssocID="{D7FE3823-8442-4DB2-95CD-B2FC21E36EC5}" presName="composite" presStyleCnt="0"/>
      <dgm:spPr/>
    </dgm:pt>
    <dgm:pt modelId="{50952E98-0E11-4596-96CC-693C01DBD9B0}" type="pres">
      <dgm:prSet presAssocID="{D7FE3823-8442-4DB2-95CD-B2FC21E36EC5}" presName="imgShp" presStyleLbl="fgImgPlace1" presStyleIdx="3" presStyleCnt="10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2729EDD2-F441-4F8D-B061-A671FE19FE0D}" type="pres">
      <dgm:prSet presAssocID="{D7FE3823-8442-4DB2-95CD-B2FC21E36EC5}" presName="txShp" presStyleLbl="node1" presStyleIdx="3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C907CF-CDB5-4E11-9571-B355ED2ACFF2}" type="pres">
      <dgm:prSet presAssocID="{E42C06F2-87EB-4E27-912A-C862F6D2C0C0}" presName="spacing" presStyleCnt="0"/>
      <dgm:spPr/>
    </dgm:pt>
    <dgm:pt modelId="{BA475002-F288-4086-91FA-429A6DD53C98}" type="pres">
      <dgm:prSet presAssocID="{545FB469-6920-415F-BC30-0E061359601B}" presName="composite" presStyleCnt="0"/>
      <dgm:spPr/>
    </dgm:pt>
    <dgm:pt modelId="{7EBEB033-645B-44A9-A9E8-3E570B98804F}" type="pres">
      <dgm:prSet presAssocID="{545FB469-6920-415F-BC30-0E061359601B}" presName="imgShp" presStyleLbl="fgImgPlace1" presStyleIdx="4" presStyleCnt="10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258A70F-9D67-40C2-956F-9B13C6F9B065}" type="pres">
      <dgm:prSet presAssocID="{545FB469-6920-415F-BC30-0E061359601B}" presName="txShp" presStyleLbl="node1" presStyleIdx="4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C083B31-335D-4D47-B55E-BED2946A43E7}" type="pres">
      <dgm:prSet presAssocID="{37AEAD5E-F6C2-4231-8EC4-770D129B023D}" presName="spacing" presStyleCnt="0"/>
      <dgm:spPr/>
    </dgm:pt>
    <dgm:pt modelId="{D8A39327-92B1-4562-8B35-A3CC5E43B109}" type="pres">
      <dgm:prSet presAssocID="{44644225-0DF9-4982-8230-BB09A28F8482}" presName="composite" presStyleCnt="0"/>
      <dgm:spPr/>
    </dgm:pt>
    <dgm:pt modelId="{5C6FCDDE-341C-41AE-BCA0-46B1657832C2}" type="pres">
      <dgm:prSet presAssocID="{44644225-0DF9-4982-8230-BB09A28F8482}" presName="imgShp" presStyleLbl="fgImgPlace1" presStyleIdx="5" presStyleCnt="10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378E1A7-00FC-43CE-A0E2-20955E40BB77}" type="pres">
      <dgm:prSet presAssocID="{44644225-0DF9-4982-8230-BB09A28F8482}" presName="txShp" presStyleLbl="node1" presStyleIdx="5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0CF022F-FD86-4387-98DB-C60351038F05}" type="pres">
      <dgm:prSet presAssocID="{0472426D-8019-43C5-9B08-25D3430CAF13}" presName="spacing" presStyleCnt="0"/>
      <dgm:spPr/>
    </dgm:pt>
    <dgm:pt modelId="{CED99915-8B47-4DDE-8C26-4663B97A6057}" type="pres">
      <dgm:prSet presAssocID="{04B167EA-617F-4219-B1CD-B10E418FE4F5}" presName="composite" presStyleCnt="0"/>
      <dgm:spPr/>
    </dgm:pt>
    <dgm:pt modelId="{802E77C3-4F20-4AE8-BB55-1548DBF76852}" type="pres">
      <dgm:prSet presAssocID="{04B167EA-617F-4219-B1CD-B10E418FE4F5}" presName="imgShp" presStyleLbl="fgImgPlace1" presStyleIdx="6" presStyleCnt="10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C184D40-96C2-4226-AF56-042223A81DC0}" type="pres">
      <dgm:prSet presAssocID="{04B167EA-617F-4219-B1CD-B10E418FE4F5}" presName="txShp" presStyleLbl="node1" presStyleIdx="6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F777EC1-8073-47A4-8F93-A77806F92FEA}" type="pres">
      <dgm:prSet presAssocID="{1EB35D0E-7B99-40AE-B2C8-242F4B584354}" presName="spacing" presStyleCnt="0"/>
      <dgm:spPr/>
    </dgm:pt>
    <dgm:pt modelId="{83C26AA9-A028-4B16-9D01-8E9AAD71177E}" type="pres">
      <dgm:prSet presAssocID="{7E94900B-3E04-4E00-B90A-6BB470595D05}" presName="composite" presStyleCnt="0"/>
      <dgm:spPr/>
    </dgm:pt>
    <dgm:pt modelId="{EB6B7897-FD3A-40DA-82B3-4EAF7C1E834E}" type="pres">
      <dgm:prSet presAssocID="{7E94900B-3E04-4E00-B90A-6BB470595D05}" presName="imgShp" presStyleLbl="fgImgPlace1" presStyleIdx="7" presStyleCnt="10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E6A845C4-2CD2-4F1A-8571-9A0EF92483BB}" type="pres">
      <dgm:prSet presAssocID="{7E94900B-3E04-4E00-B90A-6BB470595D05}" presName="txShp" presStyleLbl="node1" presStyleIdx="7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BEAA76-95C0-49DA-9F50-AFD2496E9DB8}" type="pres">
      <dgm:prSet presAssocID="{C2F50D74-A1C8-4083-9A25-133680D28C94}" presName="spacing" presStyleCnt="0"/>
      <dgm:spPr/>
    </dgm:pt>
    <dgm:pt modelId="{3F410810-F4B5-42FF-A5EB-A507AC46700F}" type="pres">
      <dgm:prSet presAssocID="{91ADE7F3-82A5-4128-8574-734F8D034984}" presName="composite" presStyleCnt="0"/>
      <dgm:spPr/>
    </dgm:pt>
    <dgm:pt modelId="{6C2CBC6D-B100-468E-962C-21B632AC444E}" type="pres">
      <dgm:prSet presAssocID="{91ADE7F3-82A5-4128-8574-734F8D034984}" presName="imgShp" presStyleLbl="fgImgPlace1" presStyleIdx="8" presStyleCnt="10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0885E27-E258-47A5-A2F3-C752777C2CFF}" type="pres">
      <dgm:prSet presAssocID="{91ADE7F3-82A5-4128-8574-734F8D034984}" presName="txShp" presStyleLbl="node1" presStyleIdx="8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A25CDA3-73BC-443C-96B7-2913CCF60044}" type="pres">
      <dgm:prSet presAssocID="{BE3057E4-4EB1-45F5-AEB2-D1EB2113AB5B}" presName="spacing" presStyleCnt="0"/>
      <dgm:spPr/>
    </dgm:pt>
    <dgm:pt modelId="{779D0967-7D5D-4C03-8423-F1B50AB2F3E0}" type="pres">
      <dgm:prSet presAssocID="{17BD44C3-694D-4527-A2B8-6E20CD82B797}" presName="composite" presStyleCnt="0"/>
      <dgm:spPr/>
    </dgm:pt>
    <dgm:pt modelId="{4FACAC67-455D-4458-805E-33C7E6A4127E}" type="pres">
      <dgm:prSet presAssocID="{17BD44C3-694D-4527-A2B8-6E20CD82B797}" presName="imgShp" presStyleLbl="fgImgPlace1" presStyleIdx="9" presStyleCnt="10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6D982D44-9E02-4AB5-B0E6-B721FA77D120}" type="pres">
      <dgm:prSet presAssocID="{17BD44C3-694D-4527-A2B8-6E20CD82B797}" presName="txShp" presStyleLbl="node1" presStyleIdx="9" presStyleCnt="1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9DA1F5F3-E53F-4551-B412-A35DD03E0286}" type="presOf" srcId="{65D9EA15-3E4A-49BB-9B90-518E099314AF}" destId="{D0134F68-D5C3-4C50-9F75-13EF46A49B0A}" srcOrd="0" destOrd="0" presId="urn:microsoft.com/office/officeart/2005/8/layout/vList3"/>
    <dgm:cxn modelId="{C1EF7EF6-7646-4A23-AEE8-C404653BDD60}" type="presOf" srcId="{1C85D59F-6969-451B-B207-9C1394066AB1}" destId="{CD0FB170-7BFB-4CD9-AE9D-F4E4F8D8C1C1}" srcOrd="0" destOrd="0" presId="urn:microsoft.com/office/officeart/2005/8/layout/vList3"/>
    <dgm:cxn modelId="{686149B9-C965-439C-8B39-056B0620C54B}" srcId="{01A203A3-336F-42A9-BED1-40ACB59A47EF}" destId="{91ADE7F3-82A5-4128-8574-734F8D034984}" srcOrd="8" destOrd="0" parTransId="{8A091AAC-0BE9-46C9-911E-C349D16F0A71}" sibTransId="{BE3057E4-4EB1-45F5-AEB2-D1EB2113AB5B}"/>
    <dgm:cxn modelId="{855C7ADC-72A0-4A09-931E-BC6AA219C6C4}" type="presOf" srcId="{17BD44C3-694D-4527-A2B8-6E20CD82B797}" destId="{6D982D44-9E02-4AB5-B0E6-B721FA77D120}" srcOrd="0" destOrd="0" presId="urn:microsoft.com/office/officeart/2005/8/layout/vList3"/>
    <dgm:cxn modelId="{A45945A8-3AA7-46C7-8BFE-3EC2E5B1501D}" srcId="{01A203A3-336F-42A9-BED1-40ACB59A47EF}" destId="{44644225-0DF9-4982-8230-BB09A28F8482}" srcOrd="5" destOrd="0" parTransId="{23919465-94A0-4EB6-B151-E66F178475DC}" sibTransId="{0472426D-8019-43C5-9B08-25D3430CAF13}"/>
    <dgm:cxn modelId="{27E0977F-451E-4DD7-AC39-F209C2336A3E}" type="presOf" srcId="{04B167EA-617F-4219-B1CD-B10E418FE4F5}" destId="{4C184D40-96C2-4226-AF56-042223A81DC0}" srcOrd="0" destOrd="0" presId="urn:microsoft.com/office/officeart/2005/8/layout/vList3"/>
    <dgm:cxn modelId="{17253C99-0A3C-4433-A314-BA97D64BBAFD}" srcId="{01A203A3-336F-42A9-BED1-40ACB59A47EF}" destId="{7E94900B-3E04-4E00-B90A-6BB470595D05}" srcOrd="7" destOrd="0" parTransId="{E8CA23D5-97F1-42E4-B847-4976DBFE0259}" sibTransId="{C2F50D74-A1C8-4083-9A25-133680D28C94}"/>
    <dgm:cxn modelId="{9ECD94BB-8474-4E3C-A46B-7B49D4EC3F02}" srcId="{01A203A3-336F-42A9-BED1-40ACB59A47EF}" destId="{545FB469-6920-415F-BC30-0E061359601B}" srcOrd="4" destOrd="0" parTransId="{EB381824-B1F9-4780-BB5A-95373A768D0B}" sibTransId="{37AEAD5E-F6C2-4231-8EC4-770D129B023D}"/>
    <dgm:cxn modelId="{49B534DC-F134-4120-8443-763174A75B94}" srcId="{01A203A3-336F-42A9-BED1-40ACB59A47EF}" destId="{D7FE3823-8442-4DB2-95CD-B2FC21E36EC5}" srcOrd="3" destOrd="0" parTransId="{63D6C183-656F-4B2F-B268-160AA6E25F61}" sibTransId="{E42C06F2-87EB-4E27-912A-C862F6D2C0C0}"/>
    <dgm:cxn modelId="{C563716C-D9C9-484E-A4AA-4098173CC771}" srcId="{01A203A3-336F-42A9-BED1-40ACB59A47EF}" destId="{1C85D59F-6969-451B-B207-9C1394066AB1}" srcOrd="0" destOrd="0" parTransId="{F3F99DB3-7FB1-4AE2-8E82-601F41E19C0D}" sibTransId="{431D7717-DB0E-4E12-8AE1-1871D9C1434C}"/>
    <dgm:cxn modelId="{0862C083-5653-4E15-A6B8-E06F2722A747}" type="presOf" srcId="{7E94900B-3E04-4E00-B90A-6BB470595D05}" destId="{E6A845C4-2CD2-4F1A-8571-9A0EF92483BB}" srcOrd="0" destOrd="0" presId="urn:microsoft.com/office/officeart/2005/8/layout/vList3"/>
    <dgm:cxn modelId="{BD407A56-2CC6-4193-97E7-5AAD21086A67}" type="presOf" srcId="{545FB469-6920-415F-BC30-0E061359601B}" destId="{E258A70F-9D67-40C2-956F-9B13C6F9B065}" srcOrd="0" destOrd="0" presId="urn:microsoft.com/office/officeart/2005/8/layout/vList3"/>
    <dgm:cxn modelId="{7C058D56-3C1D-4631-9998-15CCAC4E0CAE}" srcId="{01A203A3-336F-42A9-BED1-40ACB59A47EF}" destId="{37754002-5119-4F0A-8B2D-B9F34007F9E5}" srcOrd="2" destOrd="0" parTransId="{A5D880FB-C3A9-4EB5-9DBC-A9383DF2D13F}" sibTransId="{2B216809-A7BF-4DF8-825F-FB754B2C5919}"/>
    <dgm:cxn modelId="{22A31EBD-7189-4B4B-A548-18E1F39276C5}" srcId="{01A203A3-336F-42A9-BED1-40ACB59A47EF}" destId="{17BD44C3-694D-4527-A2B8-6E20CD82B797}" srcOrd="9" destOrd="0" parTransId="{6AFC9ECF-E15C-4C85-94F7-61D6368CA822}" sibTransId="{1F626F3B-82B3-497E-8909-C97133DF8553}"/>
    <dgm:cxn modelId="{E391DE55-4DA9-4195-9A0E-34AB823639A1}" type="presOf" srcId="{01A203A3-336F-42A9-BED1-40ACB59A47EF}" destId="{4FC96ED2-9BF7-4FB2-B9E0-5FA66D14C594}" srcOrd="0" destOrd="0" presId="urn:microsoft.com/office/officeart/2005/8/layout/vList3"/>
    <dgm:cxn modelId="{CB0EC36B-D3A2-4F8D-BE1A-60902D614A2D}" type="presOf" srcId="{44644225-0DF9-4982-8230-BB09A28F8482}" destId="{E378E1A7-00FC-43CE-A0E2-20955E40BB77}" srcOrd="0" destOrd="0" presId="urn:microsoft.com/office/officeart/2005/8/layout/vList3"/>
    <dgm:cxn modelId="{9FD28FF9-77C3-40F3-9C77-E91F80C2D324}" type="presOf" srcId="{D7FE3823-8442-4DB2-95CD-B2FC21E36EC5}" destId="{2729EDD2-F441-4F8D-B061-A671FE19FE0D}" srcOrd="0" destOrd="0" presId="urn:microsoft.com/office/officeart/2005/8/layout/vList3"/>
    <dgm:cxn modelId="{BD4726BE-A550-4CBF-AB0F-CCCD2A394343}" srcId="{01A203A3-336F-42A9-BED1-40ACB59A47EF}" destId="{65D9EA15-3E4A-49BB-9B90-518E099314AF}" srcOrd="1" destOrd="0" parTransId="{0624DF56-CEFD-41DB-8054-9ACAA85EED3E}" sibTransId="{1BB140D2-6F88-4062-8CD8-AE7F3A7A0661}"/>
    <dgm:cxn modelId="{A891905F-3476-48D7-9F66-2BC8B99C223A}" type="presOf" srcId="{91ADE7F3-82A5-4128-8574-734F8D034984}" destId="{90885E27-E258-47A5-A2F3-C752777C2CFF}" srcOrd="0" destOrd="0" presId="urn:microsoft.com/office/officeart/2005/8/layout/vList3"/>
    <dgm:cxn modelId="{A5342A92-E52A-48F5-825F-31F25456B580}" srcId="{01A203A3-336F-42A9-BED1-40ACB59A47EF}" destId="{04B167EA-617F-4219-B1CD-B10E418FE4F5}" srcOrd="6" destOrd="0" parTransId="{02B08647-A108-4923-ABEA-A1D0F8F2C635}" sibTransId="{1EB35D0E-7B99-40AE-B2C8-242F4B584354}"/>
    <dgm:cxn modelId="{90B22691-B6D9-48C2-91BF-074888F5D508}" type="presOf" srcId="{37754002-5119-4F0A-8B2D-B9F34007F9E5}" destId="{5A7E9378-0C70-4129-A7C3-11FAAE5541C8}" srcOrd="0" destOrd="0" presId="urn:microsoft.com/office/officeart/2005/8/layout/vList3"/>
    <dgm:cxn modelId="{861C5980-5EC8-432E-9348-540951657C6B}" type="presParOf" srcId="{4FC96ED2-9BF7-4FB2-B9E0-5FA66D14C594}" destId="{9C6E71EE-9768-447D-B1D8-4669FE0584E1}" srcOrd="0" destOrd="0" presId="urn:microsoft.com/office/officeart/2005/8/layout/vList3"/>
    <dgm:cxn modelId="{659A05B3-9A14-48B4-8AF4-ADD843F1CDD1}" type="presParOf" srcId="{9C6E71EE-9768-447D-B1D8-4669FE0584E1}" destId="{EB3467B0-9DB4-4572-8992-F43858B65F5B}" srcOrd="0" destOrd="0" presId="urn:microsoft.com/office/officeart/2005/8/layout/vList3"/>
    <dgm:cxn modelId="{2EAA6B6D-BA6A-411D-A4A7-6FBB75EBE9F7}" type="presParOf" srcId="{9C6E71EE-9768-447D-B1D8-4669FE0584E1}" destId="{CD0FB170-7BFB-4CD9-AE9D-F4E4F8D8C1C1}" srcOrd="1" destOrd="0" presId="urn:microsoft.com/office/officeart/2005/8/layout/vList3"/>
    <dgm:cxn modelId="{EADA60B7-5ABF-485A-BB7A-8CFA9AD4922C}" type="presParOf" srcId="{4FC96ED2-9BF7-4FB2-B9E0-5FA66D14C594}" destId="{160EC4AD-0BDC-4407-88EC-E2561A337B8C}" srcOrd="1" destOrd="0" presId="urn:microsoft.com/office/officeart/2005/8/layout/vList3"/>
    <dgm:cxn modelId="{5CBC3C62-40AF-49D8-9980-F7CC2F99C1BF}" type="presParOf" srcId="{4FC96ED2-9BF7-4FB2-B9E0-5FA66D14C594}" destId="{E9E4A24A-A250-44D6-8042-B23CB06DC293}" srcOrd="2" destOrd="0" presId="urn:microsoft.com/office/officeart/2005/8/layout/vList3"/>
    <dgm:cxn modelId="{E3151CD5-F103-43DB-8ADE-E434B0287818}" type="presParOf" srcId="{E9E4A24A-A250-44D6-8042-B23CB06DC293}" destId="{58B4E0FA-9394-45BD-954F-47150F3EB8BE}" srcOrd="0" destOrd="0" presId="urn:microsoft.com/office/officeart/2005/8/layout/vList3"/>
    <dgm:cxn modelId="{A24B7AE9-2448-41BF-B496-4552D85EC807}" type="presParOf" srcId="{E9E4A24A-A250-44D6-8042-B23CB06DC293}" destId="{D0134F68-D5C3-4C50-9F75-13EF46A49B0A}" srcOrd="1" destOrd="0" presId="urn:microsoft.com/office/officeart/2005/8/layout/vList3"/>
    <dgm:cxn modelId="{32CE0AB9-D082-4D95-A2A3-73F9F1E8FC1E}" type="presParOf" srcId="{4FC96ED2-9BF7-4FB2-B9E0-5FA66D14C594}" destId="{B02299F1-8401-44EE-BA53-0B9CEE839D43}" srcOrd="3" destOrd="0" presId="urn:microsoft.com/office/officeart/2005/8/layout/vList3"/>
    <dgm:cxn modelId="{0E27A274-1AFE-40F5-91A3-B690F131B967}" type="presParOf" srcId="{4FC96ED2-9BF7-4FB2-B9E0-5FA66D14C594}" destId="{5218C9C0-8D2E-454C-AC8E-B991E85583E3}" srcOrd="4" destOrd="0" presId="urn:microsoft.com/office/officeart/2005/8/layout/vList3"/>
    <dgm:cxn modelId="{51058A3D-EEC7-4D5D-B4BD-5053E22659EC}" type="presParOf" srcId="{5218C9C0-8D2E-454C-AC8E-B991E85583E3}" destId="{EB4D894D-A8EB-4697-9F99-EF5F26BD7B86}" srcOrd="0" destOrd="0" presId="urn:microsoft.com/office/officeart/2005/8/layout/vList3"/>
    <dgm:cxn modelId="{8965F7E3-9FA0-413D-BA91-B8D8CA58757C}" type="presParOf" srcId="{5218C9C0-8D2E-454C-AC8E-B991E85583E3}" destId="{5A7E9378-0C70-4129-A7C3-11FAAE5541C8}" srcOrd="1" destOrd="0" presId="urn:microsoft.com/office/officeart/2005/8/layout/vList3"/>
    <dgm:cxn modelId="{33444DA7-F779-44E5-9340-14606AEF3944}" type="presParOf" srcId="{4FC96ED2-9BF7-4FB2-B9E0-5FA66D14C594}" destId="{53093362-CAA4-4E1C-B997-09E812020AC5}" srcOrd="5" destOrd="0" presId="urn:microsoft.com/office/officeart/2005/8/layout/vList3"/>
    <dgm:cxn modelId="{533FDF79-9E08-41D4-BBC9-2DF755B881E2}" type="presParOf" srcId="{4FC96ED2-9BF7-4FB2-B9E0-5FA66D14C594}" destId="{33680876-836C-44FC-BEE4-D9152D1D3B53}" srcOrd="6" destOrd="0" presId="urn:microsoft.com/office/officeart/2005/8/layout/vList3"/>
    <dgm:cxn modelId="{0BB93BB4-F5E4-45CF-8822-6A23EAC768A3}" type="presParOf" srcId="{33680876-836C-44FC-BEE4-D9152D1D3B53}" destId="{50952E98-0E11-4596-96CC-693C01DBD9B0}" srcOrd="0" destOrd="0" presId="urn:microsoft.com/office/officeart/2005/8/layout/vList3"/>
    <dgm:cxn modelId="{9A0B48A1-6F7A-48B8-905C-1248A841E0E8}" type="presParOf" srcId="{33680876-836C-44FC-BEE4-D9152D1D3B53}" destId="{2729EDD2-F441-4F8D-B061-A671FE19FE0D}" srcOrd="1" destOrd="0" presId="urn:microsoft.com/office/officeart/2005/8/layout/vList3"/>
    <dgm:cxn modelId="{288738B9-2335-4406-B755-E0D5DB8F7F0F}" type="presParOf" srcId="{4FC96ED2-9BF7-4FB2-B9E0-5FA66D14C594}" destId="{F0C907CF-CDB5-4E11-9571-B355ED2ACFF2}" srcOrd="7" destOrd="0" presId="urn:microsoft.com/office/officeart/2005/8/layout/vList3"/>
    <dgm:cxn modelId="{BEF4FD66-5EE1-4B48-B440-946125E8C0A4}" type="presParOf" srcId="{4FC96ED2-9BF7-4FB2-B9E0-5FA66D14C594}" destId="{BA475002-F288-4086-91FA-429A6DD53C98}" srcOrd="8" destOrd="0" presId="urn:microsoft.com/office/officeart/2005/8/layout/vList3"/>
    <dgm:cxn modelId="{51EA8388-4B04-4632-AACD-8AB237108E64}" type="presParOf" srcId="{BA475002-F288-4086-91FA-429A6DD53C98}" destId="{7EBEB033-645B-44A9-A9E8-3E570B98804F}" srcOrd="0" destOrd="0" presId="urn:microsoft.com/office/officeart/2005/8/layout/vList3"/>
    <dgm:cxn modelId="{84EC6636-2F49-4019-89D8-B6F96B9C9AD0}" type="presParOf" srcId="{BA475002-F288-4086-91FA-429A6DD53C98}" destId="{E258A70F-9D67-40C2-956F-9B13C6F9B065}" srcOrd="1" destOrd="0" presId="urn:microsoft.com/office/officeart/2005/8/layout/vList3"/>
    <dgm:cxn modelId="{B63B2572-B52C-40C7-852A-AFCB71B1A68D}" type="presParOf" srcId="{4FC96ED2-9BF7-4FB2-B9E0-5FA66D14C594}" destId="{3C083B31-335D-4D47-B55E-BED2946A43E7}" srcOrd="9" destOrd="0" presId="urn:microsoft.com/office/officeart/2005/8/layout/vList3"/>
    <dgm:cxn modelId="{2C1BABB1-7D7D-4E20-A316-11A49B5EAAA0}" type="presParOf" srcId="{4FC96ED2-9BF7-4FB2-B9E0-5FA66D14C594}" destId="{D8A39327-92B1-4562-8B35-A3CC5E43B109}" srcOrd="10" destOrd="0" presId="urn:microsoft.com/office/officeart/2005/8/layout/vList3"/>
    <dgm:cxn modelId="{17E4EC0B-6ACB-4CCB-8B76-D1166469ED14}" type="presParOf" srcId="{D8A39327-92B1-4562-8B35-A3CC5E43B109}" destId="{5C6FCDDE-341C-41AE-BCA0-46B1657832C2}" srcOrd="0" destOrd="0" presId="urn:microsoft.com/office/officeart/2005/8/layout/vList3"/>
    <dgm:cxn modelId="{EB086532-7E6F-42CB-81C8-9EB98449CEDA}" type="presParOf" srcId="{D8A39327-92B1-4562-8B35-A3CC5E43B109}" destId="{E378E1A7-00FC-43CE-A0E2-20955E40BB77}" srcOrd="1" destOrd="0" presId="urn:microsoft.com/office/officeart/2005/8/layout/vList3"/>
    <dgm:cxn modelId="{061BC8ED-88F1-4258-B269-39E3735A9A3D}" type="presParOf" srcId="{4FC96ED2-9BF7-4FB2-B9E0-5FA66D14C594}" destId="{F0CF022F-FD86-4387-98DB-C60351038F05}" srcOrd="11" destOrd="0" presId="urn:microsoft.com/office/officeart/2005/8/layout/vList3"/>
    <dgm:cxn modelId="{AA78BDC2-F4F2-4681-BE13-93EC39DF84AC}" type="presParOf" srcId="{4FC96ED2-9BF7-4FB2-B9E0-5FA66D14C594}" destId="{CED99915-8B47-4DDE-8C26-4663B97A6057}" srcOrd="12" destOrd="0" presId="urn:microsoft.com/office/officeart/2005/8/layout/vList3"/>
    <dgm:cxn modelId="{CA1C8E8E-6203-49F5-9B3C-2ABF7A5A65B1}" type="presParOf" srcId="{CED99915-8B47-4DDE-8C26-4663B97A6057}" destId="{802E77C3-4F20-4AE8-BB55-1548DBF76852}" srcOrd="0" destOrd="0" presId="urn:microsoft.com/office/officeart/2005/8/layout/vList3"/>
    <dgm:cxn modelId="{25D40AC4-ABBD-4B5B-BBC1-9D0B49C855F9}" type="presParOf" srcId="{CED99915-8B47-4DDE-8C26-4663B97A6057}" destId="{4C184D40-96C2-4226-AF56-042223A81DC0}" srcOrd="1" destOrd="0" presId="urn:microsoft.com/office/officeart/2005/8/layout/vList3"/>
    <dgm:cxn modelId="{4BEE93CC-40F6-4CC3-8648-3B609D16768F}" type="presParOf" srcId="{4FC96ED2-9BF7-4FB2-B9E0-5FA66D14C594}" destId="{7F777EC1-8073-47A4-8F93-A77806F92FEA}" srcOrd="13" destOrd="0" presId="urn:microsoft.com/office/officeart/2005/8/layout/vList3"/>
    <dgm:cxn modelId="{B7F374C8-CD5A-4685-BBDC-F9ADDF6D4504}" type="presParOf" srcId="{4FC96ED2-9BF7-4FB2-B9E0-5FA66D14C594}" destId="{83C26AA9-A028-4B16-9D01-8E9AAD71177E}" srcOrd="14" destOrd="0" presId="urn:microsoft.com/office/officeart/2005/8/layout/vList3"/>
    <dgm:cxn modelId="{6550983E-825C-4A7A-BAF6-0CF9AF0AD897}" type="presParOf" srcId="{83C26AA9-A028-4B16-9D01-8E9AAD71177E}" destId="{EB6B7897-FD3A-40DA-82B3-4EAF7C1E834E}" srcOrd="0" destOrd="0" presId="urn:microsoft.com/office/officeart/2005/8/layout/vList3"/>
    <dgm:cxn modelId="{0C56FD45-C962-4236-A968-829E1875EECF}" type="presParOf" srcId="{83C26AA9-A028-4B16-9D01-8E9AAD71177E}" destId="{E6A845C4-2CD2-4F1A-8571-9A0EF92483BB}" srcOrd="1" destOrd="0" presId="urn:microsoft.com/office/officeart/2005/8/layout/vList3"/>
    <dgm:cxn modelId="{4F3D12A2-E12D-4449-8A68-7A49CE055137}" type="presParOf" srcId="{4FC96ED2-9BF7-4FB2-B9E0-5FA66D14C594}" destId="{87BEAA76-95C0-49DA-9F50-AFD2496E9DB8}" srcOrd="15" destOrd="0" presId="urn:microsoft.com/office/officeart/2005/8/layout/vList3"/>
    <dgm:cxn modelId="{F514BE97-5234-4260-8A64-574256CCD0BC}" type="presParOf" srcId="{4FC96ED2-9BF7-4FB2-B9E0-5FA66D14C594}" destId="{3F410810-F4B5-42FF-A5EB-A507AC46700F}" srcOrd="16" destOrd="0" presId="urn:microsoft.com/office/officeart/2005/8/layout/vList3"/>
    <dgm:cxn modelId="{BEEE2B1A-9764-4FCF-8036-3BEB85D98C23}" type="presParOf" srcId="{3F410810-F4B5-42FF-A5EB-A507AC46700F}" destId="{6C2CBC6D-B100-468E-962C-21B632AC444E}" srcOrd="0" destOrd="0" presId="urn:microsoft.com/office/officeart/2005/8/layout/vList3"/>
    <dgm:cxn modelId="{319B7D7D-2CE5-41CB-BE86-1DA26659A97B}" type="presParOf" srcId="{3F410810-F4B5-42FF-A5EB-A507AC46700F}" destId="{90885E27-E258-47A5-A2F3-C752777C2CFF}" srcOrd="1" destOrd="0" presId="urn:microsoft.com/office/officeart/2005/8/layout/vList3"/>
    <dgm:cxn modelId="{9B92E46E-AAD7-4821-A8FF-B9973C9006D5}" type="presParOf" srcId="{4FC96ED2-9BF7-4FB2-B9E0-5FA66D14C594}" destId="{8A25CDA3-73BC-443C-96B7-2913CCF60044}" srcOrd="17" destOrd="0" presId="urn:microsoft.com/office/officeart/2005/8/layout/vList3"/>
    <dgm:cxn modelId="{A61C28CA-37E6-4347-AF5B-4ED4900B5E0C}" type="presParOf" srcId="{4FC96ED2-9BF7-4FB2-B9E0-5FA66D14C594}" destId="{779D0967-7D5D-4C03-8423-F1B50AB2F3E0}" srcOrd="18" destOrd="0" presId="urn:microsoft.com/office/officeart/2005/8/layout/vList3"/>
    <dgm:cxn modelId="{DBC0CF4E-EF2A-4C3E-AADD-B679BB503FA6}" type="presParOf" srcId="{779D0967-7D5D-4C03-8423-F1B50AB2F3E0}" destId="{4FACAC67-455D-4458-805E-33C7E6A4127E}" srcOrd="0" destOrd="0" presId="urn:microsoft.com/office/officeart/2005/8/layout/vList3"/>
    <dgm:cxn modelId="{728F10DC-6399-466D-B482-B2D0D10BA693}" type="presParOf" srcId="{779D0967-7D5D-4C03-8423-F1B50AB2F3E0}" destId="{6D982D44-9E02-4AB5-B0E6-B721FA77D120}" srcOrd="1" destOrd="0" presId="urn:microsoft.com/office/officeart/2005/8/layout/v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23C9940-12F5-48FE-BFCE-567572218589}" type="doc">
      <dgm:prSet loTypeId="urn:microsoft.com/office/officeart/2008/layout/PictureStrips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B8A9FBFE-0261-4257-90D7-162469E5D8F9}">
      <dgm:prSet custT="1"/>
      <dgm:spPr/>
      <dgm:t>
        <a:bodyPr/>
        <a:lstStyle/>
        <a:p>
          <a:pPr algn="just" rtl="0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у молодежи патриотизма 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6ABA114-DC0B-44F9-8F08-A3BBD4E29F0D}" type="parTrans" cxnId="{AF761826-4F87-4DCA-B534-5E15F540AA7E}">
      <dgm:prSet/>
      <dgm:spPr/>
      <dgm:t>
        <a:bodyPr/>
        <a:lstStyle/>
        <a:p>
          <a:pPr algn="just"/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B07542C-EEF6-4EFD-AE51-BA852F7D09FE}" type="sibTrans" cxnId="{AF761826-4F87-4DCA-B534-5E15F540AA7E}">
      <dgm:prSet/>
      <dgm:spPr/>
      <dgm:t>
        <a:bodyPr/>
        <a:lstStyle/>
        <a:p>
          <a:pPr algn="just"/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E5B9F9D-598E-4E65-85CF-9B09133FBF0C}">
      <dgm:prSet custT="1"/>
      <dgm:spPr/>
      <dgm:t>
        <a:bodyPr/>
        <a:lstStyle/>
        <a:p>
          <a:pPr algn="just" rtl="0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национального самосознания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AAEEA2F2-A2B5-44F4-B514-06F6E68E7E8E}" type="parTrans" cxnId="{57BDDEDE-49CE-4BF2-97D4-1D59DE30580C}">
      <dgm:prSet/>
      <dgm:spPr/>
      <dgm:t>
        <a:bodyPr/>
        <a:lstStyle/>
        <a:p>
          <a:pPr algn="just"/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CD2A8BE-27DF-4C87-B697-3C18A98FB8BA}" type="sibTrans" cxnId="{57BDDEDE-49CE-4BF2-97D4-1D59DE30580C}">
      <dgm:prSet/>
      <dgm:spPr/>
      <dgm:t>
        <a:bodyPr/>
        <a:lstStyle/>
        <a:p>
          <a:pPr algn="just"/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40E98890-012A-4E74-B6C7-B55E08A05539}">
      <dgm:prSet custT="1"/>
      <dgm:spPr/>
      <dgm:t>
        <a:bodyPr/>
        <a:lstStyle/>
        <a:p>
          <a:pPr algn="just" rtl="0"/>
          <a:r>
            <a:rPr lang="ru-RU" sz="16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воспитание правовой и политической культуры </a:t>
          </a:r>
          <a:endParaRPr lang="ru-RU" sz="16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7BDE83F-3576-474C-92AE-A4CA48F41CBF}" type="parTrans" cxnId="{D8B819F9-C34D-4F87-8279-989E77F62A4C}">
      <dgm:prSet/>
      <dgm:spPr/>
      <dgm:t>
        <a:bodyPr/>
        <a:lstStyle/>
        <a:p>
          <a:pPr algn="just"/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6212A81-7C32-4910-BD1B-0736C06F1859}" type="sibTrans" cxnId="{D8B819F9-C34D-4F87-8279-989E77F62A4C}">
      <dgm:prSet/>
      <dgm:spPr/>
      <dgm:t>
        <a:bodyPr/>
        <a:lstStyle/>
        <a:p>
          <a:pPr algn="just"/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A5D0097-FD30-4A77-A5B2-3DC4EE3AD87A}">
      <dgm:prSet custT="1"/>
      <dgm:spPr/>
      <dgm:t>
        <a:bodyPr/>
        <a:lstStyle/>
        <a:p>
          <a:pPr algn="just" rtl="0"/>
          <a:r>
            <a:rPr lang="ru-RU" sz="160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развития осознанного, ответственного и активного стремления к участию в общественной жизни страны</a:t>
          </a:r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3A5FF59E-48E5-43B2-8011-41D7549315BA}" type="parTrans" cxnId="{034CBCBE-F405-488B-9511-B91107CEF0CA}">
      <dgm:prSet/>
      <dgm:spPr/>
      <dgm:t>
        <a:bodyPr/>
        <a:lstStyle/>
        <a:p>
          <a:pPr algn="just"/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ED8BD4C-CB86-49C0-BFFB-B095DE70395E}" type="sibTrans" cxnId="{034CBCBE-F405-488B-9511-B91107CEF0CA}">
      <dgm:prSet/>
      <dgm:spPr/>
      <dgm:t>
        <a:bodyPr/>
        <a:lstStyle/>
        <a:p>
          <a:pPr algn="just"/>
          <a:endParaRPr lang="ru-RU" sz="160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BEA6914-F41F-49DB-8371-806267C9C353}" type="pres">
      <dgm:prSet presAssocID="{123C9940-12F5-48FE-BFCE-567572218589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7DCEEECF-36B2-4F71-8694-B79AE5DBFB08}" type="pres">
      <dgm:prSet presAssocID="{B8A9FBFE-0261-4257-90D7-162469E5D8F9}" presName="composite" presStyleCnt="0"/>
      <dgm:spPr/>
    </dgm:pt>
    <dgm:pt modelId="{4397AD92-21F1-4569-8CB1-631BBFF291DB}" type="pres">
      <dgm:prSet presAssocID="{B8A9FBFE-0261-4257-90D7-162469E5D8F9}" presName="rect1" presStyleLbl="trAlignAcc1" presStyleIdx="0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2DEC8F-4E4F-411C-9567-2CD89CA842F2}" type="pres">
      <dgm:prSet presAssocID="{B8A9FBFE-0261-4257-90D7-162469E5D8F9}" presName="rect2" presStyleLbl="fgImgPlace1" presStyleIdx="0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FC0CD7E7-7FBA-4A53-95C7-4B02BFD2A732}" type="pres">
      <dgm:prSet presAssocID="{8B07542C-EEF6-4EFD-AE51-BA852F7D09FE}" presName="sibTrans" presStyleCnt="0"/>
      <dgm:spPr/>
    </dgm:pt>
    <dgm:pt modelId="{11062CAF-A6A6-4F23-9E5E-26CD1B986070}" type="pres">
      <dgm:prSet presAssocID="{EE5B9F9D-598E-4E65-85CF-9B09133FBF0C}" presName="composite" presStyleCnt="0"/>
      <dgm:spPr/>
    </dgm:pt>
    <dgm:pt modelId="{6858B84D-3D7D-4D78-AEBF-0C49949261ED}" type="pres">
      <dgm:prSet presAssocID="{EE5B9F9D-598E-4E65-85CF-9B09133FBF0C}" presName="rect1" presStyleLbl="trAlignAcc1" presStyleIdx="1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DE51CF6-BA54-4E40-88C7-C81941D58409}" type="pres">
      <dgm:prSet presAssocID="{EE5B9F9D-598E-4E65-85CF-9B09133FBF0C}" presName="rect2" presStyleLbl="fgImgPlace1" presStyleIdx="1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761EF005-0ADB-4899-B961-83A7A4EC046A}" type="pres">
      <dgm:prSet presAssocID="{6CD2A8BE-27DF-4C87-B697-3C18A98FB8BA}" presName="sibTrans" presStyleCnt="0"/>
      <dgm:spPr/>
    </dgm:pt>
    <dgm:pt modelId="{CAA98C38-274E-47E3-9F73-7316D58B3595}" type="pres">
      <dgm:prSet presAssocID="{40E98890-012A-4E74-B6C7-B55E08A05539}" presName="composite" presStyleCnt="0"/>
      <dgm:spPr/>
    </dgm:pt>
    <dgm:pt modelId="{E4D6FC79-1478-4C7C-A24E-009CF82AA3A5}" type="pres">
      <dgm:prSet presAssocID="{40E98890-012A-4E74-B6C7-B55E08A05539}" presName="rect1" presStyleLbl="trAlignAcc1" presStyleIdx="2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FD8AD26-1152-4AE7-AE52-BBE793598894}" type="pres">
      <dgm:prSet presAssocID="{40E98890-012A-4E74-B6C7-B55E08A05539}" presName="rect2" presStyleLbl="fgImgPlace1" presStyleIdx="2" presStyleCnt="4"/>
      <dgm:spPr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  <dgm:pt modelId="{2B08910D-AF1C-4294-8D91-BFDDA11AE587}" type="pres">
      <dgm:prSet presAssocID="{76212A81-7C32-4910-BD1B-0736C06F1859}" presName="sibTrans" presStyleCnt="0"/>
      <dgm:spPr/>
    </dgm:pt>
    <dgm:pt modelId="{939C92EE-D4BF-4471-AACB-D0EAF41D1058}" type="pres">
      <dgm:prSet presAssocID="{CA5D0097-FD30-4A77-A5B2-3DC4EE3AD87A}" presName="composite" presStyleCnt="0"/>
      <dgm:spPr/>
    </dgm:pt>
    <dgm:pt modelId="{2FE64C88-E766-4917-B46C-DA84FAFBA840}" type="pres">
      <dgm:prSet presAssocID="{CA5D0097-FD30-4A77-A5B2-3DC4EE3AD87A}" presName="rect1" presStyleLbl="trAlignAcc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D22EC4-9322-42EB-83E9-5A9D4717AA76}" type="pres">
      <dgm:prSet presAssocID="{CA5D0097-FD30-4A77-A5B2-3DC4EE3AD87A}" presName="rect2" presStyleLbl="fgImgPlace1" presStyleIdx="3" presStyleCnt="4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</dgm:spPr>
    </dgm:pt>
  </dgm:ptLst>
  <dgm:cxnLst>
    <dgm:cxn modelId="{C156D278-D3AD-4AA0-B4AE-B0AF450974D6}" type="presOf" srcId="{123C9940-12F5-48FE-BFCE-567572218589}" destId="{5BEA6914-F41F-49DB-8371-806267C9C353}" srcOrd="0" destOrd="0" presId="urn:microsoft.com/office/officeart/2008/layout/PictureStrips"/>
    <dgm:cxn modelId="{14DCC873-9FDD-44CB-A9E2-A3AB65E33391}" type="presOf" srcId="{40E98890-012A-4E74-B6C7-B55E08A05539}" destId="{E4D6FC79-1478-4C7C-A24E-009CF82AA3A5}" srcOrd="0" destOrd="0" presId="urn:microsoft.com/office/officeart/2008/layout/PictureStrips"/>
    <dgm:cxn modelId="{66344469-91E4-496F-B25A-27FDFD4B1407}" type="presOf" srcId="{CA5D0097-FD30-4A77-A5B2-3DC4EE3AD87A}" destId="{2FE64C88-E766-4917-B46C-DA84FAFBA840}" srcOrd="0" destOrd="0" presId="urn:microsoft.com/office/officeart/2008/layout/PictureStrips"/>
    <dgm:cxn modelId="{AF761826-4F87-4DCA-B534-5E15F540AA7E}" srcId="{123C9940-12F5-48FE-BFCE-567572218589}" destId="{B8A9FBFE-0261-4257-90D7-162469E5D8F9}" srcOrd="0" destOrd="0" parTransId="{76ABA114-DC0B-44F9-8F08-A3BBD4E29F0D}" sibTransId="{8B07542C-EEF6-4EFD-AE51-BA852F7D09FE}"/>
    <dgm:cxn modelId="{034CBCBE-F405-488B-9511-B91107CEF0CA}" srcId="{123C9940-12F5-48FE-BFCE-567572218589}" destId="{CA5D0097-FD30-4A77-A5B2-3DC4EE3AD87A}" srcOrd="3" destOrd="0" parTransId="{3A5FF59E-48E5-43B2-8011-41D7549315BA}" sibTransId="{FED8BD4C-CB86-49C0-BFFB-B095DE70395E}"/>
    <dgm:cxn modelId="{57BDDEDE-49CE-4BF2-97D4-1D59DE30580C}" srcId="{123C9940-12F5-48FE-BFCE-567572218589}" destId="{EE5B9F9D-598E-4E65-85CF-9B09133FBF0C}" srcOrd="1" destOrd="0" parTransId="{AAEEA2F2-A2B5-44F4-B514-06F6E68E7E8E}" sibTransId="{6CD2A8BE-27DF-4C87-B697-3C18A98FB8BA}"/>
    <dgm:cxn modelId="{314FDC93-45CE-411C-BCC2-C9DDD1C10100}" type="presOf" srcId="{EE5B9F9D-598E-4E65-85CF-9B09133FBF0C}" destId="{6858B84D-3D7D-4D78-AEBF-0C49949261ED}" srcOrd="0" destOrd="0" presId="urn:microsoft.com/office/officeart/2008/layout/PictureStrips"/>
    <dgm:cxn modelId="{D8B819F9-C34D-4F87-8279-989E77F62A4C}" srcId="{123C9940-12F5-48FE-BFCE-567572218589}" destId="{40E98890-012A-4E74-B6C7-B55E08A05539}" srcOrd="2" destOrd="0" parTransId="{67BDE83F-3576-474C-92AE-A4CA48F41CBF}" sibTransId="{76212A81-7C32-4910-BD1B-0736C06F1859}"/>
    <dgm:cxn modelId="{7514804E-3941-483A-8C21-E13C9655F3CB}" type="presOf" srcId="{B8A9FBFE-0261-4257-90D7-162469E5D8F9}" destId="{4397AD92-21F1-4569-8CB1-631BBFF291DB}" srcOrd="0" destOrd="0" presId="urn:microsoft.com/office/officeart/2008/layout/PictureStrips"/>
    <dgm:cxn modelId="{80B0D40B-CA3C-42A8-AAE3-FC2FEE8C525F}" type="presParOf" srcId="{5BEA6914-F41F-49DB-8371-806267C9C353}" destId="{7DCEEECF-36B2-4F71-8694-B79AE5DBFB08}" srcOrd="0" destOrd="0" presId="urn:microsoft.com/office/officeart/2008/layout/PictureStrips"/>
    <dgm:cxn modelId="{3365E9CF-5FEA-4DDB-8C81-C548ED7E7959}" type="presParOf" srcId="{7DCEEECF-36B2-4F71-8694-B79AE5DBFB08}" destId="{4397AD92-21F1-4569-8CB1-631BBFF291DB}" srcOrd="0" destOrd="0" presId="urn:microsoft.com/office/officeart/2008/layout/PictureStrips"/>
    <dgm:cxn modelId="{58AC54A1-B430-4FFF-A179-6A17730F323D}" type="presParOf" srcId="{7DCEEECF-36B2-4F71-8694-B79AE5DBFB08}" destId="{7A2DEC8F-4E4F-411C-9567-2CD89CA842F2}" srcOrd="1" destOrd="0" presId="urn:microsoft.com/office/officeart/2008/layout/PictureStrips"/>
    <dgm:cxn modelId="{C6E14D81-46E4-4C1C-99DC-38A268903CF0}" type="presParOf" srcId="{5BEA6914-F41F-49DB-8371-806267C9C353}" destId="{FC0CD7E7-7FBA-4A53-95C7-4B02BFD2A732}" srcOrd="1" destOrd="0" presId="urn:microsoft.com/office/officeart/2008/layout/PictureStrips"/>
    <dgm:cxn modelId="{51836581-D8FE-4C22-A784-0B0A4AB0151A}" type="presParOf" srcId="{5BEA6914-F41F-49DB-8371-806267C9C353}" destId="{11062CAF-A6A6-4F23-9E5E-26CD1B986070}" srcOrd="2" destOrd="0" presId="urn:microsoft.com/office/officeart/2008/layout/PictureStrips"/>
    <dgm:cxn modelId="{BC6101E1-C8C4-48CC-A883-2232AF772F91}" type="presParOf" srcId="{11062CAF-A6A6-4F23-9E5E-26CD1B986070}" destId="{6858B84D-3D7D-4D78-AEBF-0C49949261ED}" srcOrd="0" destOrd="0" presId="urn:microsoft.com/office/officeart/2008/layout/PictureStrips"/>
    <dgm:cxn modelId="{20A14C43-FB60-4062-88C3-21F2DA4389F1}" type="presParOf" srcId="{11062CAF-A6A6-4F23-9E5E-26CD1B986070}" destId="{3DE51CF6-BA54-4E40-88C7-C81941D58409}" srcOrd="1" destOrd="0" presId="urn:microsoft.com/office/officeart/2008/layout/PictureStrips"/>
    <dgm:cxn modelId="{C9E9A5A3-86CC-406A-889B-855AF3F5D5F3}" type="presParOf" srcId="{5BEA6914-F41F-49DB-8371-806267C9C353}" destId="{761EF005-0ADB-4899-B961-83A7A4EC046A}" srcOrd="3" destOrd="0" presId="urn:microsoft.com/office/officeart/2008/layout/PictureStrips"/>
    <dgm:cxn modelId="{74922C56-4EEF-4E3B-8584-DA2525AC9856}" type="presParOf" srcId="{5BEA6914-F41F-49DB-8371-806267C9C353}" destId="{CAA98C38-274E-47E3-9F73-7316D58B3595}" srcOrd="4" destOrd="0" presId="urn:microsoft.com/office/officeart/2008/layout/PictureStrips"/>
    <dgm:cxn modelId="{DE3DCC9E-6DD3-42FA-B4BA-E287D1230FC6}" type="presParOf" srcId="{CAA98C38-274E-47E3-9F73-7316D58B3595}" destId="{E4D6FC79-1478-4C7C-A24E-009CF82AA3A5}" srcOrd="0" destOrd="0" presId="urn:microsoft.com/office/officeart/2008/layout/PictureStrips"/>
    <dgm:cxn modelId="{A2D0C692-C1C6-4D66-BA87-1EBE7F2D04F0}" type="presParOf" srcId="{CAA98C38-274E-47E3-9F73-7316D58B3595}" destId="{CFD8AD26-1152-4AE7-AE52-BBE793598894}" srcOrd="1" destOrd="0" presId="urn:microsoft.com/office/officeart/2008/layout/PictureStrips"/>
    <dgm:cxn modelId="{3F865DF2-6AF1-4EE9-8048-D017F5E5B561}" type="presParOf" srcId="{5BEA6914-F41F-49DB-8371-806267C9C353}" destId="{2B08910D-AF1C-4294-8D91-BFDDA11AE587}" srcOrd="5" destOrd="0" presId="urn:microsoft.com/office/officeart/2008/layout/PictureStrips"/>
    <dgm:cxn modelId="{C02A3B41-A91F-445D-8705-6E5444442A1F}" type="presParOf" srcId="{5BEA6914-F41F-49DB-8371-806267C9C353}" destId="{939C92EE-D4BF-4471-AACB-D0EAF41D1058}" srcOrd="6" destOrd="0" presId="urn:microsoft.com/office/officeart/2008/layout/PictureStrips"/>
    <dgm:cxn modelId="{ED7162D2-AEB3-4403-BD02-E1944E2E44DE}" type="presParOf" srcId="{939C92EE-D4BF-4471-AACB-D0EAF41D1058}" destId="{2FE64C88-E766-4917-B46C-DA84FAFBA840}" srcOrd="0" destOrd="0" presId="urn:microsoft.com/office/officeart/2008/layout/PictureStrips"/>
    <dgm:cxn modelId="{9E8B07EE-70D3-4607-89AC-835D9E497876}" type="presParOf" srcId="{939C92EE-D4BF-4471-AACB-D0EAF41D1058}" destId="{5ED22EC4-9322-42EB-83E9-5A9D4717AA76}" srcOrd="1" destOrd="0" presId="urn:microsoft.com/office/officeart/2008/layout/PictureStrips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21FA49C2-8A69-4980-B5AA-5C4FC766CABC}" type="doc">
      <dgm:prSet loTypeId="urn:microsoft.com/office/officeart/2008/layout/VerticalCurvedList" loCatId="list" qsTypeId="urn:microsoft.com/office/officeart/2005/8/quickstyle/simple5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1C41CA5D-AB51-4E47-B706-95CB15F66AE8}">
      <dgm:prSet custT="1"/>
      <dgm:spPr/>
      <dgm:t>
        <a:bodyPr/>
        <a:lstStyle/>
        <a:p>
          <a:pPr algn="just" rtl="0"/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поддержка создания и функционирования молодежных общественных объединений с соответствующими целями деятельности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D4DF956-F4D0-4832-9134-2F92266567E7}" type="parTrans" cxnId="{F64694F3-21D1-4E43-8ECC-C29A704C4845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AA86C7D-4142-4048-8C6B-380898884060}" type="sibTrans" cxnId="{F64694F3-21D1-4E43-8ECC-C29A704C4845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3DC3A84-0A97-40FA-B19F-77EF331C6EEA}">
      <dgm:prSet custT="1"/>
      <dgm:spPr/>
      <dgm:t>
        <a:bodyPr/>
        <a:lstStyle/>
        <a:p>
          <a:pPr algn="just" rtl="0"/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республиканских (региональных) фестивалей молодежных общественных объединений по гражданской и патриотической тематике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CB2E5A32-3E8E-4B3D-BD73-B517F88D5852}" type="parTrans" cxnId="{877EA391-0A96-48A6-9A9E-A817CC9F936F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BB9A650-AFD1-4DA2-9CA7-48EAF726E86B}" type="sibTrans" cxnId="{877EA391-0A96-48A6-9A9E-A817CC9F936F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4BFAADA-57EF-4E60-9898-930207B9C906}">
      <dgm:prSet custT="1"/>
      <dgm:spPr/>
      <dgm:t>
        <a:bodyPr/>
        <a:lstStyle/>
        <a:p>
          <a:pPr algn="just" rtl="0"/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организация «круглых столов», семинаров по вопросам гражданского и патриотического воспитания молодежи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B96DB7D-A2CF-4FAB-883E-64E9673792BD}" type="parTrans" cxnId="{FD6E56C9-4EB6-42E0-B00E-C79D0D9DD365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2DB4A9F-8F97-4952-B93D-5C87D9CBD480}" type="sibTrans" cxnId="{FD6E56C9-4EB6-42E0-B00E-C79D0D9DD365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C182983-2106-47E9-ACEC-8A9DE0C3885A}">
      <dgm:prSet custT="1"/>
      <dgm:spPr/>
      <dgm:t>
        <a:bodyPr/>
        <a:lstStyle/>
        <a:p>
          <a:pPr algn="just" rtl="0"/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организация спортивно-патриотических лагерей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6DBFF90D-E5F7-4CCF-AD7F-4C5F52B9BA9E}" type="parTrans" cxnId="{342C64AE-6366-40B5-880C-004947B6D5CE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5A593BE-D1CE-4FA2-BCB5-F7A69B743AD3}" type="sibTrans" cxnId="{342C64AE-6366-40B5-880C-004947B6D5CE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2813503-DA09-4D8D-AA29-8E8B60021F58}">
      <dgm:prSet custT="1"/>
      <dgm:spPr/>
      <dgm:t>
        <a:bodyPr/>
        <a:lstStyle/>
        <a:p>
          <a:pPr algn="just" rtl="0"/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создание при воинских частях нештатных центров патриотического воспитания молодежи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379367A-8D15-46EE-91EE-9C998966D5C7}" type="parTrans" cxnId="{684B4E2D-B64D-46E3-96FC-217400F3F3F1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0E53728-7AAB-47BE-8229-A8DD3B5E7770}" type="sibTrans" cxnId="{684B4E2D-B64D-46E3-96FC-217400F3F3F1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BE31461F-AEB0-4EB1-A405-2A3AE153683D}">
      <dgm:prSet custT="1"/>
      <dgm:spPr/>
      <dgm:t>
        <a:bodyPr/>
        <a:lstStyle/>
        <a:p>
          <a:pPr algn="just" rtl="0"/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поддержка деятельности оперативных молодежных отрядов, молодежных добровольных дружин и иных форм правоохранительного движения среди молодежи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3F0B5FA-75B2-4F6C-BF66-AEB33653BD7A}" type="parTrans" cxnId="{BBABF5EF-F010-4282-B525-D151E4802F1F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D3DC0B1D-AA6F-4738-AE1D-3C4F94350146}" type="sibTrans" cxnId="{BBABF5EF-F010-4282-B525-D151E4802F1F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A620002-9A16-4B8D-8D2F-1DCA01109C04}" type="pres">
      <dgm:prSet presAssocID="{21FA49C2-8A69-4980-B5AA-5C4FC766CABC}" presName="Name0" presStyleCnt="0">
        <dgm:presLayoutVars>
          <dgm:chMax val="7"/>
          <dgm:chPref val="7"/>
          <dgm:dir/>
        </dgm:presLayoutVars>
      </dgm:prSet>
      <dgm:spPr/>
      <dgm:t>
        <a:bodyPr/>
        <a:lstStyle/>
        <a:p>
          <a:endParaRPr lang="ru-RU"/>
        </a:p>
      </dgm:t>
    </dgm:pt>
    <dgm:pt modelId="{3233768E-AA21-42E0-81FE-8355E9FB9019}" type="pres">
      <dgm:prSet presAssocID="{21FA49C2-8A69-4980-B5AA-5C4FC766CABC}" presName="Name1" presStyleCnt="0"/>
      <dgm:spPr/>
    </dgm:pt>
    <dgm:pt modelId="{C15BE6B4-F02E-47BE-8FB8-25060F646448}" type="pres">
      <dgm:prSet presAssocID="{21FA49C2-8A69-4980-B5AA-5C4FC766CABC}" presName="cycle" presStyleCnt="0"/>
      <dgm:spPr/>
    </dgm:pt>
    <dgm:pt modelId="{A075C1C0-8A54-4E8C-81AF-9B40049B7835}" type="pres">
      <dgm:prSet presAssocID="{21FA49C2-8A69-4980-B5AA-5C4FC766CABC}" presName="srcNode" presStyleLbl="node1" presStyleIdx="0" presStyleCnt="6"/>
      <dgm:spPr/>
    </dgm:pt>
    <dgm:pt modelId="{922F08C5-84A7-404F-A068-5965A2809932}" type="pres">
      <dgm:prSet presAssocID="{21FA49C2-8A69-4980-B5AA-5C4FC766CABC}" presName="conn" presStyleLbl="parChTrans1D2" presStyleIdx="0" presStyleCnt="1"/>
      <dgm:spPr/>
      <dgm:t>
        <a:bodyPr/>
        <a:lstStyle/>
        <a:p>
          <a:endParaRPr lang="ru-RU"/>
        </a:p>
      </dgm:t>
    </dgm:pt>
    <dgm:pt modelId="{35838BF8-2CB4-4AE1-BD8A-36A00E045103}" type="pres">
      <dgm:prSet presAssocID="{21FA49C2-8A69-4980-B5AA-5C4FC766CABC}" presName="extraNode" presStyleLbl="node1" presStyleIdx="0" presStyleCnt="6"/>
      <dgm:spPr/>
    </dgm:pt>
    <dgm:pt modelId="{4D358F50-810A-4876-8090-3948598CF98B}" type="pres">
      <dgm:prSet presAssocID="{21FA49C2-8A69-4980-B5AA-5C4FC766CABC}" presName="dstNode" presStyleLbl="node1" presStyleIdx="0" presStyleCnt="6"/>
      <dgm:spPr/>
    </dgm:pt>
    <dgm:pt modelId="{0D8D86AB-B4AC-4BD7-8A03-FD43E26F9BF8}" type="pres">
      <dgm:prSet presAssocID="{1C41CA5D-AB51-4E47-B706-95CB15F66AE8}" presName="text_1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723020-11FD-4C14-9DF8-DF480B01C68A}" type="pres">
      <dgm:prSet presAssocID="{1C41CA5D-AB51-4E47-B706-95CB15F66AE8}" presName="accent_1" presStyleCnt="0"/>
      <dgm:spPr/>
    </dgm:pt>
    <dgm:pt modelId="{4D5F3EB1-45FF-472C-93D9-4126986735A9}" type="pres">
      <dgm:prSet presAssocID="{1C41CA5D-AB51-4E47-B706-95CB15F66AE8}" presName="accentRepeatNode" presStyleLbl="solidFgAcc1" presStyleIdx="0" presStyleCnt="6"/>
      <dgm:spPr/>
    </dgm:pt>
    <dgm:pt modelId="{CD40F96F-7D30-4E70-BF03-262D3DC952E4}" type="pres">
      <dgm:prSet presAssocID="{C3DC3A84-0A97-40FA-B19F-77EF331C6EEA}" presName="text_2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42686A-E81C-40B8-93F3-737F5AF94C3D}" type="pres">
      <dgm:prSet presAssocID="{C3DC3A84-0A97-40FA-B19F-77EF331C6EEA}" presName="accent_2" presStyleCnt="0"/>
      <dgm:spPr/>
    </dgm:pt>
    <dgm:pt modelId="{56F613EB-5904-46FD-B713-6BDE31AA35CC}" type="pres">
      <dgm:prSet presAssocID="{C3DC3A84-0A97-40FA-B19F-77EF331C6EEA}" presName="accentRepeatNode" presStyleLbl="solidFgAcc1" presStyleIdx="1" presStyleCnt="6"/>
      <dgm:spPr/>
    </dgm:pt>
    <dgm:pt modelId="{EA3EA91E-7821-4024-BEDB-D9482BFE20B3}" type="pres">
      <dgm:prSet presAssocID="{04BFAADA-57EF-4E60-9898-930207B9C906}" presName="text_3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39EEF6F-837B-405E-927C-CD73D2C692F7}" type="pres">
      <dgm:prSet presAssocID="{04BFAADA-57EF-4E60-9898-930207B9C906}" presName="accent_3" presStyleCnt="0"/>
      <dgm:spPr/>
    </dgm:pt>
    <dgm:pt modelId="{D6A0CBBD-BAC4-4521-9FF4-ABEE7F57C27D}" type="pres">
      <dgm:prSet presAssocID="{04BFAADA-57EF-4E60-9898-930207B9C906}" presName="accentRepeatNode" presStyleLbl="solidFgAcc1" presStyleIdx="2" presStyleCnt="6"/>
      <dgm:spPr/>
    </dgm:pt>
    <dgm:pt modelId="{04900F8E-96CE-47F6-9B76-BE93170CEB09}" type="pres">
      <dgm:prSet presAssocID="{9C182983-2106-47E9-ACEC-8A9DE0C3885A}" presName="text_4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0A73EB8-1EB9-4130-BC60-EFF7BC78771B}" type="pres">
      <dgm:prSet presAssocID="{9C182983-2106-47E9-ACEC-8A9DE0C3885A}" presName="accent_4" presStyleCnt="0"/>
      <dgm:spPr/>
    </dgm:pt>
    <dgm:pt modelId="{3A0F2235-0F19-4090-B07F-32E7FDCFA271}" type="pres">
      <dgm:prSet presAssocID="{9C182983-2106-47E9-ACEC-8A9DE0C3885A}" presName="accentRepeatNode" presStyleLbl="solidFgAcc1" presStyleIdx="3" presStyleCnt="6"/>
      <dgm:spPr/>
    </dgm:pt>
    <dgm:pt modelId="{6005BEE7-108B-4F81-A384-C7045E0F7B54}" type="pres">
      <dgm:prSet presAssocID="{B2813503-DA09-4D8D-AA29-8E8B60021F58}" presName="text_5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FFA22C0-CE0A-49F4-9962-FC0F677D4388}" type="pres">
      <dgm:prSet presAssocID="{B2813503-DA09-4D8D-AA29-8E8B60021F58}" presName="accent_5" presStyleCnt="0"/>
      <dgm:spPr/>
    </dgm:pt>
    <dgm:pt modelId="{0793EBDC-2A07-45CA-8BE2-BB770CCA88F4}" type="pres">
      <dgm:prSet presAssocID="{B2813503-DA09-4D8D-AA29-8E8B60021F58}" presName="accentRepeatNode" presStyleLbl="solidFgAcc1" presStyleIdx="4" presStyleCnt="6"/>
      <dgm:spPr/>
    </dgm:pt>
    <dgm:pt modelId="{CA5D9C52-DA43-4FB8-B7FF-A3CD4E7246C1}" type="pres">
      <dgm:prSet presAssocID="{BE31461F-AEB0-4EB1-A405-2A3AE153683D}" presName="text_6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BED053-40AF-4DAD-9EFA-2041307A3CC3}" type="pres">
      <dgm:prSet presAssocID="{BE31461F-AEB0-4EB1-A405-2A3AE153683D}" presName="accent_6" presStyleCnt="0"/>
      <dgm:spPr/>
    </dgm:pt>
    <dgm:pt modelId="{DE6FDD41-69D4-40CA-B6B1-28A285F1CED7}" type="pres">
      <dgm:prSet presAssocID="{BE31461F-AEB0-4EB1-A405-2A3AE153683D}" presName="accentRepeatNode" presStyleLbl="solidFgAcc1" presStyleIdx="5" presStyleCnt="6"/>
      <dgm:spPr/>
    </dgm:pt>
  </dgm:ptLst>
  <dgm:cxnLst>
    <dgm:cxn modelId="{D31BB305-A023-4406-AB48-44BF58140303}" type="presOf" srcId="{C3DC3A84-0A97-40FA-B19F-77EF331C6EEA}" destId="{CD40F96F-7D30-4E70-BF03-262D3DC952E4}" srcOrd="0" destOrd="0" presId="urn:microsoft.com/office/officeart/2008/layout/VerticalCurvedList"/>
    <dgm:cxn modelId="{684B4E2D-B64D-46E3-96FC-217400F3F3F1}" srcId="{21FA49C2-8A69-4980-B5AA-5C4FC766CABC}" destId="{B2813503-DA09-4D8D-AA29-8E8B60021F58}" srcOrd="4" destOrd="0" parTransId="{5379367A-8D15-46EE-91EE-9C998966D5C7}" sibTransId="{F0E53728-7AAB-47BE-8229-A8DD3B5E7770}"/>
    <dgm:cxn modelId="{BBABF5EF-F010-4282-B525-D151E4802F1F}" srcId="{21FA49C2-8A69-4980-B5AA-5C4FC766CABC}" destId="{BE31461F-AEB0-4EB1-A405-2A3AE153683D}" srcOrd="5" destOrd="0" parTransId="{F3F0B5FA-75B2-4F6C-BF66-AEB33653BD7A}" sibTransId="{D3DC0B1D-AA6F-4738-AE1D-3C4F94350146}"/>
    <dgm:cxn modelId="{D36811F3-C84D-4B48-B286-104B419033B7}" type="presOf" srcId="{9C182983-2106-47E9-ACEC-8A9DE0C3885A}" destId="{04900F8E-96CE-47F6-9B76-BE93170CEB09}" srcOrd="0" destOrd="0" presId="urn:microsoft.com/office/officeart/2008/layout/VerticalCurvedList"/>
    <dgm:cxn modelId="{8DED5CF8-646E-45BC-A328-4A87BD475659}" type="presOf" srcId="{21FA49C2-8A69-4980-B5AA-5C4FC766CABC}" destId="{9A620002-9A16-4B8D-8D2F-1DCA01109C04}" srcOrd="0" destOrd="0" presId="urn:microsoft.com/office/officeart/2008/layout/VerticalCurvedList"/>
    <dgm:cxn modelId="{877EA391-0A96-48A6-9A9E-A817CC9F936F}" srcId="{21FA49C2-8A69-4980-B5AA-5C4FC766CABC}" destId="{C3DC3A84-0A97-40FA-B19F-77EF331C6EEA}" srcOrd="1" destOrd="0" parTransId="{CB2E5A32-3E8E-4B3D-BD73-B517F88D5852}" sibTransId="{6BB9A650-AFD1-4DA2-9CA7-48EAF726E86B}"/>
    <dgm:cxn modelId="{F625121D-AFE4-4EDF-AB98-B610131FDC60}" type="presOf" srcId="{B2813503-DA09-4D8D-AA29-8E8B60021F58}" destId="{6005BEE7-108B-4F81-A384-C7045E0F7B54}" srcOrd="0" destOrd="0" presId="urn:microsoft.com/office/officeart/2008/layout/VerticalCurvedList"/>
    <dgm:cxn modelId="{F64694F3-21D1-4E43-8ECC-C29A704C4845}" srcId="{21FA49C2-8A69-4980-B5AA-5C4FC766CABC}" destId="{1C41CA5D-AB51-4E47-B706-95CB15F66AE8}" srcOrd="0" destOrd="0" parTransId="{BD4DF956-F4D0-4832-9134-2F92266567E7}" sibTransId="{9AA86C7D-4142-4048-8C6B-380898884060}"/>
    <dgm:cxn modelId="{31F7B07C-8F0A-4669-A6C0-F23B3C13EC68}" type="presOf" srcId="{BE31461F-AEB0-4EB1-A405-2A3AE153683D}" destId="{CA5D9C52-DA43-4FB8-B7FF-A3CD4E7246C1}" srcOrd="0" destOrd="0" presId="urn:microsoft.com/office/officeart/2008/layout/VerticalCurvedList"/>
    <dgm:cxn modelId="{342C64AE-6366-40B5-880C-004947B6D5CE}" srcId="{21FA49C2-8A69-4980-B5AA-5C4FC766CABC}" destId="{9C182983-2106-47E9-ACEC-8A9DE0C3885A}" srcOrd="3" destOrd="0" parTransId="{6DBFF90D-E5F7-4CCF-AD7F-4C5F52B9BA9E}" sibTransId="{25A593BE-D1CE-4FA2-BCB5-F7A69B743AD3}"/>
    <dgm:cxn modelId="{FD6E56C9-4EB6-42E0-B00E-C79D0D9DD365}" srcId="{21FA49C2-8A69-4980-B5AA-5C4FC766CABC}" destId="{04BFAADA-57EF-4E60-9898-930207B9C906}" srcOrd="2" destOrd="0" parTransId="{5B96DB7D-A2CF-4FAB-883E-64E9673792BD}" sibTransId="{B2DB4A9F-8F97-4952-B93D-5C87D9CBD480}"/>
    <dgm:cxn modelId="{13A069E7-D881-4C92-B275-B3381A5BDA17}" type="presOf" srcId="{9AA86C7D-4142-4048-8C6B-380898884060}" destId="{922F08C5-84A7-404F-A068-5965A2809932}" srcOrd="0" destOrd="0" presId="urn:microsoft.com/office/officeart/2008/layout/VerticalCurvedList"/>
    <dgm:cxn modelId="{542FDBE3-B809-4A9A-8B08-2C7EB07529F8}" type="presOf" srcId="{04BFAADA-57EF-4E60-9898-930207B9C906}" destId="{EA3EA91E-7821-4024-BEDB-D9482BFE20B3}" srcOrd="0" destOrd="0" presId="urn:microsoft.com/office/officeart/2008/layout/VerticalCurvedList"/>
    <dgm:cxn modelId="{76BB13BD-1315-4DB9-91A7-D09FC454ED2B}" type="presOf" srcId="{1C41CA5D-AB51-4E47-B706-95CB15F66AE8}" destId="{0D8D86AB-B4AC-4BD7-8A03-FD43E26F9BF8}" srcOrd="0" destOrd="0" presId="urn:microsoft.com/office/officeart/2008/layout/VerticalCurvedList"/>
    <dgm:cxn modelId="{E2FEC6D8-A9C6-4F06-8362-E4FB27111550}" type="presParOf" srcId="{9A620002-9A16-4B8D-8D2F-1DCA01109C04}" destId="{3233768E-AA21-42E0-81FE-8355E9FB9019}" srcOrd="0" destOrd="0" presId="urn:microsoft.com/office/officeart/2008/layout/VerticalCurvedList"/>
    <dgm:cxn modelId="{36C296B0-1010-4A9E-A7DB-28F7FDF32B86}" type="presParOf" srcId="{3233768E-AA21-42E0-81FE-8355E9FB9019}" destId="{C15BE6B4-F02E-47BE-8FB8-25060F646448}" srcOrd="0" destOrd="0" presId="urn:microsoft.com/office/officeart/2008/layout/VerticalCurvedList"/>
    <dgm:cxn modelId="{6CBF8A7B-9B79-4F37-8B31-F1711B7D3067}" type="presParOf" srcId="{C15BE6B4-F02E-47BE-8FB8-25060F646448}" destId="{A075C1C0-8A54-4E8C-81AF-9B40049B7835}" srcOrd="0" destOrd="0" presId="urn:microsoft.com/office/officeart/2008/layout/VerticalCurvedList"/>
    <dgm:cxn modelId="{A680E69D-60D9-472D-8CC5-BAE56577EAFA}" type="presParOf" srcId="{C15BE6B4-F02E-47BE-8FB8-25060F646448}" destId="{922F08C5-84A7-404F-A068-5965A2809932}" srcOrd="1" destOrd="0" presId="urn:microsoft.com/office/officeart/2008/layout/VerticalCurvedList"/>
    <dgm:cxn modelId="{181BBD72-250E-49FD-A583-7D940ED37073}" type="presParOf" srcId="{C15BE6B4-F02E-47BE-8FB8-25060F646448}" destId="{35838BF8-2CB4-4AE1-BD8A-36A00E045103}" srcOrd="2" destOrd="0" presId="urn:microsoft.com/office/officeart/2008/layout/VerticalCurvedList"/>
    <dgm:cxn modelId="{09B67F31-B2ED-41FB-828D-357607FAE46F}" type="presParOf" srcId="{C15BE6B4-F02E-47BE-8FB8-25060F646448}" destId="{4D358F50-810A-4876-8090-3948598CF98B}" srcOrd="3" destOrd="0" presId="urn:microsoft.com/office/officeart/2008/layout/VerticalCurvedList"/>
    <dgm:cxn modelId="{B62F3E99-3025-4F79-9424-01B9E3F677D7}" type="presParOf" srcId="{3233768E-AA21-42E0-81FE-8355E9FB9019}" destId="{0D8D86AB-B4AC-4BD7-8A03-FD43E26F9BF8}" srcOrd="1" destOrd="0" presId="urn:microsoft.com/office/officeart/2008/layout/VerticalCurvedList"/>
    <dgm:cxn modelId="{AA57F423-54DE-4F53-9B49-F6E36E128564}" type="presParOf" srcId="{3233768E-AA21-42E0-81FE-8355E9FB9019}" destId="{AC723020-11FD-4C14-9DF8-DF480B01C68A}" srcOrd="2" destOrd="0" presId="urn:microsoft.com/office/officeart/2008/layout/VerticalCurvedList"/>
    <dgm:cxn modelId="{D26DD485-EB82-4034-959C-2F1AB6ADBB0B}" type="presParOf" srcId="{AC723020-11FD-4C14-9DF8-DF480B01C68A}" destId="{4D5F3EB1-45FF-472C-93D9-4126986735A9}" srcOrd="0" destOrd="0" presId="urn:microsoft.com/office/officeart/2008/layout/VerticalCurvedList"/>
    <dgm:cxn modelId="{DEF4A244-EC2D-48D4-BFBD-2F764B4F6DFB}" type="presParOf" srcId="{3233768E-AA21-42E0-81FE-8355E9FB9019}" destId="{CD40F96F-7D30-4E70-BF03-262D3DC952E4}" srcOrd="3" destOrd="0" presId="urn:microsoft.com/office/officeart/2008/layout/VerticalCurvedList"/>
    <dgm:cxn modelId="{72CE4231-9FEF-4417-B7FE-544CF756BAA3}" type="presParOf" srcId="{3233768E-AA21-42E0-81FE-8355E9FB9019}" destId="{1042686A-E81C-40B8-93F3-737F5AF94C3D}" srcOrd="4" destOrd="0" presId="urn:microsoft.com/office/officeart/2008/layout/VerticalCurvedList"/>
    <dgm:cxn modelId="{910E8185-41D7-4B85-9A83-C3CA6207F77C}" type="presParOf" srcId="{1042686A-E81C-40B8-93F3-737F5AF94C3D}" destId="{56F613EB-5904-46FD-B713-6BDE31AA35CC}" srcOrd="0" destOrd="0" presId="urn:microsoft.com/office/officeart/2008/layout/VerticalCurvedList"/>
    <dgm:cxn modelId="{66D7DBB6-4C47-4565-864A-8857509E64C6}" type="presParOf" srcId="{3233768E-AA21-42E0-81FE-8355E9FB9019}" destId="{EA3EA91E-7821-4024-BEDB-D9482BFE20B3}" srcOrd="5" destOrd="0" presId="urn:microsoft.com/office/officeart/2008/layout/VerticalCurvedList"/>
    <dgm:cxn modelId="{C19D528D-9CE8-42F7-8ECC-B0DF1996B8D9}" type="presParOf" srcId="{3233768E-AA21-42E0-81FE-8355E9FB9019}" destId="{539EEF6F-837B-405E-927C-CD73D2C692F7}" srcOrd="6" destOrd="0" presId="urn:microsoft.com/office/officeart/2008/layout/VerticalCurvedList"/>
    <dgm:cxn modelId="{CA581BE9-E99B-4302-A0EF-BE21F7D3351E}" type="presParOf" srcId="{539EEF6F-837B-405E-927C-CD73D2C692F7}" destId="{D6A0CBBD-BAC4-4521-9FF4-ABEE7F57C27D}" srcOrd="0" destOrd="0" presId="urn:microsoft.com/office/officeart/2008/layout/VerticalCurvedList"/>
    <dgm:cxn modelId="{9E9D8E51-E953-4A4C-8EBF-4DC7AC70C16B}" type="presParOf" srcId="{3233768E-AA21-42E0-81FE-8355E9FB9019}" destId="{04900F8E-96CE-47F6-9B76-BE93170CEB09}" srcOrd="7" destOrd="0" presId="urn:microsoft.com/office/officeart/2008/layout/VerticalCurvedList"/>
    <dgm:cxn modelId="{94F264B4-B9E9-4CAF-9FE2-E15AE12D4F70}" type="presParOf" srcId="{3233768E-AA21-42E0-81FE-8355E9FB9019}" destId="{30A73EB8-1EB9-4130-BC60-EFF7BC78771B}" srcOrd="8" destOrd="0" presId="urn:microsoft.com/office/officeart/2008/layout/VerticalCurvedList"/>
    <dgm:cxn modelId="{12C2E544-7763-4078-BD67-140B6307C495}" type="presParOf" srcId="{30A73EB8-1EB9-4130-BC60-EFF7BC78771B}" destId="{3A0F2235-0F19-4090-B07F-32E7FDCFA271}" srcOrd="0" destOrd="0" presId="urn:microsoft.com/office/officeart/2008/layout/VerticalCurvedList"/>
    <dgm:cxn modelId="{FCA5CC13-4564-41B9-BA7A-59E7BDC12BF8}" type="presParOf" srcId="{3233768E-AA21-42E0-81FE-8355E9FB9019}" destId="{6005BEE7-108B-4F81-A384-C7045E0F7B54}" srcOrd="9" destOrd="0" presId="urn:microsoft.com/office/officeart/2008/layout/VerticalCurvedList"/>
    <dgm:cxn modelId="{BD038F86-216D-4E45-A10C-9505A6A7BBBD}" type="presParOf" srcId="{3233768E-AA21-42E0-81FE-8355E9FB9019}" destId="{1FFA22C0-CE0A-49F4-9962-FC0F677D4388}" srcOrd="10" destOrd="0" presId="urn:microsoft.com/office/officeart/2008/layout/VerticalCurvedList"/>
    <dgm:cxn modelId="{C096EBC3-4044-4BFE-8563-BF5BD992633A}" type="presParOf" srcId="{1FFA22C0-CE0A-49F4-9962-FC0F677D4388}" destId="{0793EBDC-2A07-45CA-8BE2-BB770CCA88F4}" srcOrd="0" destOrd="0" presId="urn:microsoft.com/office/officeart/2008/layout/VerticalCurvedList"/>
    <dgm:cxn modelId="{2004FBA7-4E87-47AB-A707-3874220802D7}" type="presParOf" srcId="{3233768E-AA21-42E0-81FE-8355E9FB9019}" destId="{CA5D9C52-DA43-4FB8-B7FF-A3CD4E7246C1}" srcOrd="11" destOrd="0" presId="urn:microsoft.com/office/officeart/2008/layout/VerticalCurvedList"/>
    <dgm:cxn modelId="{F24C2CD6-21C3-48FE-A1F4-650515FF6F6F}" type="presParOf" srcId="{3233768E-AA21-42E0-81FE-8355E9FB9019}" destId="{D9BED053-40AF-4DAD-9EFA-2041307A3CC3}" srcOrd="12" destOrd="0" presId="urn:microsoft.com/office/officeart/2008/layout/VerticalCurvedList"/>
    <dgm:cxn modelId="{A20A70DC-C309-4587-82CD-3FF6588E62CD}" type="presParOf" srcId="{D9BED053-40AF-4DAD-9EFA-2041307A3CC3}" destId="{DE6FDD41-69D4-40CA-B6B1-28A285F1CED7}" srcOrd="0" destOrd="0" presId="urn:microsoft.com/office/officeart/2008/layout/VerticalCurved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015DBC28-A52D-40EC-8A78-242E2BC2669A}" type="doc">
      <dgm:prSet loTypeId="urn:microsoft.com/office/officeart/2005/8/layout/vList4" loCatId="list" qsTypeId="urn:microsoft.com/office/officeart/2005/8/quickstyle/simple5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B02AC895-94C9-4301-8D64-7DBCA70D0F0B}">
      <dgm:prSet phldrT="[Текст]" custT="1"/>
      <dgm:spPr/>
      <dgm:t>
        <a:bodyPr/>
        <a:lstStyle/>
        <a:p>
          <a:pPr algn="just"/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организация физкультурно-оздоровительной работы с молодежью, привлечения молодежи к систематическим занятиям физической культурой и спортом;</a:t>
          </a:r>
          <a:endParaRPr lang="ru-RU" sz="1600" b="1" dirty="0"/>
        </a:p>
      </dgm:t>
    </dgm:pt>
    <dgm:pt modelId="{4DB85A59-91A9-40F6-867A-E31AA8946E1D}" type="parTrans" cxnId="{8B8E8F70-B82F-45D6-BEF8-65A1CBFE4ABB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</a:endParaRPr>
        </a:p>
      </dgm:t>
    </dgm:pt>
    <dgm:pt modelId="{1501E4D2-1C65-4E51-8033-7BEF55C6649A}" type="sibTrans" cxnId="{8B8E8F70-B82F-45D6-BEF8-65A1CBFE4ABB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</a:endParaRPr>
        </a:p>
      </dgm:t>
    </dgm:pt>
    <dgm:pt modelId="{866DC747-B09F-454A-8C80-D5642C2CBA0D}">
      <dgm:prSet phldrT="[Текст]"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smtClean="0">
              <a:latin typeface="Times New Roman" pitchFamily="18" charset="0"/>
              <a:cs typeface="Times New Roman" pitchFamily="18" charset="0"/>
            </a:rPr>
            <a:t>создание условий для обеспечения доступности занятий физической культурой и спортом;</a:t>
          </a:r>
          <a:endParaRPr lang="ru-RU" sz="1600" b="1" dirty="0" smtClean="0">
            <a:latin typeface="Times New Roman" pitchFamily="18" charset="0"/>
            <a:cs typeface="Times New Roman" pitchFamily="18" charset="0"/>
          </a:endParaRPr>
        </a:p>
      </dgm:t>
    </dgm:pt>
    <dgm:pt modelId="{6241ECB2-6F19-4E02-BEA6-4243A6B4F5DA}" type="parTrans" cxnId="{A4CD7F03-D2EA-41AE-A61E-9756FA1B8A5E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</a:endParaRPr>
        </a:p>
      </dgm:t>
    </dgm:pt>
    <dgm:pt modelId="{D7914E01-DBF3-4898-B0E6-D05545221381}" type="sibTrans" cxnId="{A4CD7F03-D2EA-41AE-A61E-9756FA1B8A5E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</a:endParaRPr>
        </a:p>
      </dgm:t>
    </dgm:pt>
    <dgm:pt modelId="{DC299305-8245-43AB-BC36-08F9A14E37E8}">
      <dgm:prSet phldrT="[Текст]" custT="1"/>
      <dgm:spPr/>
      <dgm:t>
        <a:bodyPr/>
        <a:lstStyle/>
        <a:p>
          <a:pPr algn="just"/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проведение совместно с организациями физической культуры и спорта массовых спортивных мероприятий;</a:t>
          </a:r>
          <a:endParaRPr lang="ru-RU" sz="1600" b="1" dirty="0"/>
        </a:p>
      </dgm:t>
    </dgm:pt>
    <dgm:pt modelId="{CA0738A4-2787-4421-89C4-7F9D875754FE}" type="parTrans" cxnId="{D71ACC98-8BD3-40DC-96FC-E58751FD99EF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</a:endParaRPr>
        </a:p>
      </dgm:t>
    </dgm:pt>
    <dgm:pt modelId="{23B4BB2E-EB74-4CFA-9B30-7A198E818281}" type="sibTrans" cxnId="{D71ACC98-8BD3-40DC-96FC-E58751FD99EF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</a:endParaRPr>
        </a:p>
      </dgm:t>
    </dgm:pt>
    <dgm:pt modelId="{289D218C-0952-4235-86D2-CA54265F38F8}">
      <dgm:prSet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smtClean="0">
              <a:latin typeface="Times New Roman" pitchFamily="18" charset="0"/>
              <a:cs typeface="Times New Roman" pitchFamily="18" charset="0"/>
            </a:rPr>
            <a:t>создание с участием молодежных общественных объединений и иных организаций физкультурно-оздоровительных и спортивных центров (комбинатов, комплексов);</a:t>
          </a:r>
        </a:p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dirty="0"/>
        </a:p>
      </dgm:t>
    </dgm:pt>
    <dgm:pt modelId="{EAB40812-EB98-483A-A7EB-6C871F3DF687}" type="parTrans" cxnId="{1AC13FC2-3A68-42B0-B9FA-D61A559B5451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</a:endParaRPr>
        </a:p>
      </dgm:t>
    </dgm:pt>
    <dgm:pt modelId="{8364FDA2-3EEB-4022-8F75-06EF10C918A9}" type="sibTrans" cxnId="{1AC13FC2-3A68-42B0-B9FA-D61A559B5451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</a:endParaRPr>
        </a:p>
      </dgm:t>
    </dgm:pt>
    <dgm:pt modelId="{EB19C559-13CD-4467-B16A-422EA5F8129D}">
      <dgm:prSet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dirty="0" smtClean="0">
              <a:latin typeface="Times New Roman" pitchFamily="18" charset="0"/>
              <a:cs typeface="Times New Roman" pitchFamily="18" charset="0"/>
            </a:rPr>
            <a:t>строительство физкультурно-спортивных сооружений;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dirty="0"/>
        </a:p>
      </dgm:t>
    </dgm:pt>
    <dgm:pt modelId="{00CF9318-A0A0-47A8-86EA-77D9BDA0C76D}" type="parTrans" cxnId="{53F859B0-FAD0-4DE6-A1F0-AFB3AFC3BE3C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</a:endParaRPr>
        </a:p>
      </dgm:t>
    </dgm:pt>
    <dgm:pt modelId="{8207E7CD-C4CA-46D1-968C-79F50487429D}" type="sibTrans" cxnId="{53F859B0-FAD0-4DE6-A1F0-AFB3AFC3BE3C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</a:endParaRPr>
        </a:p>
      </dgm:t>
    </dgm:pt>
    <dgm:pt modelId="{80E915C1-86AC-40BC-944F-0ECEEABE800B}">
      <dgm:prSet custT="1"/>
      <dgm:spPr/>
      <dgm:t>
        <a:bodyPr/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ts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smtClean="0">
              <a:latin typeface="Times New Roman" pitchFamily="18" charset="0"/>
              <a:cs typeface="Times New Roman" pitchFamily="18" charset="0"/>
            </a:rPr>
            <a:t>организация оздоровления и санаторно-курортного лечения в соответствии с законодательством.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dirty="0"/>
        </a:p>
      </dgm:t>
    </dgm:pt>
    <dgm:pt modelId="{1A58AB62-14CE-423F-98B2-42B7D2695E4B}" type="parTrans" cxnId="{32FFB2E4-2C06-4228-9040-E4ED1FD69B98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</a:endParaRPr>
        </a:p>
      </dgm:t>
    </dgm:pt>
    <dgm:pt modelId="{5EA1A95C-819E-4D4F-8551-31E2DABE9E90}" type="sibTrans" cxnId="{32FFB2E4-2C06-4228-9040-E4ED1FD69B98}">
      <dgm:prSet/>
      <dgm:spPr/>
      <dgm:t>
        <a:bodyPr/>
        <a:lstStyle/>
        <a:p>
          <a:pPr algn="just"/>
          <a:endParaRPr lang="ru-RU" sz="1600" b="1">
            <a:solidFill>
              <a:schemeClr val="tx1"/>
            </a:solidFill>
          </a:endParaRPr>
        </a:p>
      </dgm:t>
    </dgm:pt>
    <dgm:pt modelId="{25330478-84B9-4067-A1A2-114B3C8CA3BB}" type="pres">
      <dgm:prSet presAssocID="{015DBC28-A52D-40EC-8A78-242E2BC2669A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2AA80FE-6BAC-4F3D-BD5B-CF98D8CD016F}" type="pres">
      <dgm:prSet presAssocID="{B02AC895-94C9-4301-8D64-7DBCA70D0F0B}" presName="comp" presStyleCnt="0"/>
      <dgm:spPr/>
    </dgm:pt>
    <dgm:pt modelId="{9069CE65-F46B-4730-8AF7-05A33083FE5E}" type="pres">
      <dgm:prSet presAssocID="{B02AC895-94C9-4301-8D64-7DBCA70D0F0B}" presName="box" presStyleLbl="node1" presStyleIdx="0" presStyleCnt="6" custLinFactNeighborX="-793" custLinFactNeighborY="6912"/>
      <dgm:spPr/>
      <dgm:t>
        <a:bodyPr/>
        <a:lstStyle/>
        <a:p>
          <a:endParaRPr lang="ru-RU"/>
        </a:p>
      </dgm:t>
    </dgm:pt>
    <dgm:pt modelId="{610C93E2-9102-4A77-9959-16A30E79DFCD}" type="pres">
      <dgm:prSet presAssocID="{B02AC895-94C9-4301-8D64-7DBCA70D0F0B}" presName="img" presStyleLbl="fgImgPlace1" presStyleIdx="0" presStyleCnt="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801F3144-75A8-4CD5-9272-31EEE3355DC5}" type="pres">
      <dgm:prSet presAssocID="{B02AC895-94C9-4301-8D64-7DBCA70D0F0B}" presName="text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638142E-B8F6-4CB6-AB98-22D665806302}" type="pres">
      <dgm:prSet presAssocID="{1501E4D2-1C65-4E51-8033-7BEF55C6649A}" presName="spacer" presStyleCnt="0"/>
      <dgm:spPr/>
    </dgm:pt>
    <dgm:pt modelId="{3892301D-C8AC-4A5E-8E8B-8403A402DB3E}" type="pres">
      <dgm:prSet presAssocID="{866DC747-B09F-454A-8C80-D5642C2CBA0D}" presName="comp" presStyleCnt="0"/>
      <dgm:spPr/>
    </dgm:pt>
    <dgm:pt modelId="{51B03F94-68D1-4361-A90D-5FD6696428FB}" type="pres">
      <dgm:prSet presAssocID="{866DC747-B09F-454A-8C80-D5642C2CBA0D}" presName="box" presStyleLbl="node1" presStyleIdx="1" presStyleCnt="6"/>
      <dgm:spPr/>
      <dgm:t>
        <a:bodyPr/>
        <a:lstStyle/>
        <a:p>
          <a:endParaRPr lang="ru-RU"/>
        </a:p>
      </dgm:t>
    </dgm:pt>
    <dgm:pt modelId="{2FD12EA4-0DE7-4DDF-A05B-9DE8660364A4}" type="pres">
      <dgm:prSet presAssocID="{866DC747-B09F-454A-8C80-D5642C2CBA0D}" presName="img" presStyleLbl="fgImgPlace1" presStyleIdx="1" presStyleCnt="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D1D5853A-6D5A-4E8F-A225-7FDBF8EE43EA}" type="pres">
      <dgm:prSet presAssocID="{866DC747-B09F-454A-8C80-D5642C2CBA0D}" presName="text" presStyleLbl="node1" presStyleIdx="1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2C5AFAD-7D2D-46D8-A738-32DB25879977}" type="pres">
      <dgm:prSet presAssocID="{D7914E01-DBF3-4898-B0E6-D05545221381}" presName="spacer" presStyleCnt="0"/>
      <dgm:spPr/>
    </dgm:pt>
    <dgm:pt modelId="{8DE897A3-01B5-49F3-9660-7A4374322016}" type="pres">
      <dgm:prSet presAssocID="{DC299305-8245-43AB-BC36-08F9A14E37E8}" presName="comp" presStyleCnt="0"/>
      <dgm:spPr/>
    </dgm:pt>
    <dgm:pt modelId="{D121E9F8-321B-4CA5-A257-211B09B36E9C}" type="pres">
      <dgm:prSet presAssocID="{DC299305-8245-43AB-BC36-08F9A14E37E8}" presName="box" presStyleLbl="node1" presStyleIdx="2" presStyleCnt="6"/>
      <dgm:spPr/>
      <dgm:t>
        <a:bodyPr/>
        <a:lstStyle/>
        <a:p>
          <a:endParaRPr lang="ru-RU"/>
        </a:p>
      </dgm:t>
    </dgm:pt>
    <dgm:pt modelId="{DAE98773-1004-485A-8F6F-475A2E37F98E}" type="pres">
      <dgm:prSet presAssocID="{DC299305-8245-43AB-BC36-08F9A14E37E8}" presName="img" presStyleLbl="fgImgPlace1" presStyleIdx="2" presStyleCnt="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F0AB128D-FAE2-4E24-867C-DD984222D020}" type="pres">
      <dgm:prSet presAssocID="{DC299305-8245-43AB-BC36-08F9A14E37E8}" presName="text" presStyleLbl="node1" presStyleIdx="2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0DF9E9-A136-4982-A875-A6AAA9C76EEB}" type="pres">
      <dgm:prSet presAssocID="{23B4BB2E-EB74-4CFA-9B30-7A198E818281}" presName="spacer" presStyleCnt="0"/>
      <dgm:spPr/>
    </dgm:pt>
    <dgm:pt modelId="{128F4865-2BE1-4ED4-BE41-BA5C86B29077}" type="pres">
      <dgm:prSet presAssocID="{289D218C-0952-4235-86D2-CA54265F38F8}" presName="comp" presStyleCnt="0"/>
      <dgm:spPr/>
    </dgm:pt>
    <dgm:pt modelId="{6313CE5D-F90F-40E3-B33B-0C83E6F0D0DA}" type="pres">
      <dgm:prSet presAssocID="{289D218C-0952-4235-86D2-CA54265F38F8}" presName="box" presStyleLbl="node1" presStyleIdx="3" presStyleCnt="6"/>
      <dgm:spPr/>
      <dgm:t>
        <a:bodyPr/>
        <a:lstStyle/>
        <a:p>
          <a:endParaRPr lang="ru-RU"/>
        </a:p>
      </dgm:t>
    </dgm:pt>
    <dgm:pt modelId="{ED737BB4-F6EB-462A-9276-C72EC0DE4C0A}" type="pres">
      <dgm:prSet presAssocID="{289D218C-0952-4235-86D2-CA54265F38F8}" presName="img" presStyleLbl="fgImgPlace1" presStyleIdx="3" presStyleCnt="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24DD4F56-95DC-4AED-AA97-FFA167B893FA}" type="pres">
      <dgm:prSet presAssocID="{289D218C-0952-4235-86D2-CA54265F38F8}" presName="text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87BDE2-7960-46DF-89B7-6804E52076EB}" type="pres">
      <dgm:prSet presAssocID="{8364FDA2-3EEB-4022-8F75-06EF10C918A9}" presName="spacer" presStyleCnt="0"/>
      <dgm:spPr/>
    </dgm:pt>
    <dgm:pt modelId="{A0197C57-6548-4467-9E9D-3CC5C3E6427A}" type="pres">
      <dgm:prSet presAssocID="{EB19C559-13CD-4467-B16A-422EA5F8129D}" presName="comp" presStyleCnt="0"/>
      <dgm:spPr/>
    </dgm:pt>
    <dgm:pt modelId="{56A7768D-EEA3-428E-B0A9-8EABE31730AA}" type="pres">
      <dgm:prSet presAssocID="{EB19C559-13CD-4467-B16A-422EA5F8129D}" presName="box" presStyleLbl="node1" presStyleIdx="4" presStyleCnt="6"/>
      <dgm:spPr/>
      <dgm:t>
        <a:bodyPr/>
        <a:lstStyle/>
        <a:p>
          <a:endParaRPr lang="ru-RU"/>
        </a:p>
      </dgm:t>
    </dgm:pt>
    <dgm:pt modelId="{A23A74C7-F055-4CEF-AE0D-FE192F063868}" type="pres">
      <dgm:prSet presAssocID="{EB19C559-13CD-4467-B16A-422EA5F8129D}" presName="img" presStyleLbl="fgImgPlace1" presStyleIdx="4" presStyleCnt="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66A3666E-CBFF-4C41-A752-7357ABA5E257}" type="pres">
      <dgm:prSet presAssocID="{EB19C559-13CD-4467-B16A-422EA5F8129D}" presName="text" presStyleLbl="node1" presStyleIdx="4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06099B5-EA0B-4B21-9277-0BF95AE143DA}" type="pres">
      <dgm:prSet presAssocID="{8207E7CD-C4CA-46D1-968C-79F50487429D}" presName="spacer" presStyleCnt="0"/>
      <dgm:spPr/>
    </dgm:pt>
    <dgm:pt modelId="{967A1124-C27E-4658-899A-92FA16EB19F7}" type="pres">
      <dgm:prSet presAssocID="{80E915C1-86AC-40BC-944F-0ECEEABE800B}" presName="comp" presStyleCnt="0"/>
      <dgm:spPr/>
    </dgm:pt>
    <dgm:pt modelId="{0C849387-3E7C-42B3-B4EC-E2D029588E76}" type="pres">
      <dgm:prSet presAssocID="{80E915C1-86AC-40BC-944F-0ECEEABE800B}" presName="box" presStyleLbl="node1" presStyleIdx="5" presStyleCnt="6"/>
      <dgm:spPr/>
      <dgm:t>
        <a:bodyPr/>
        <a:lstStyle/>
        <a:p>
          <a:endParaRPr lang="ru-RU"/>
        </a:p>
      </dgm:t>
    </dgm:pt>
    <dgm:pt modelId="{8E09A30D-9950-4A21-954D-7FCF9FA9D8D3}" type="pres">
      <dgm:prSet presAssocID="{80E915C1-86AC-40BC-944F-0ECEEABE800B}" presName="img" presStyleLbl="fgImgPlace1" presStyleIdx="5" presStyleCnt="6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E1FDFE67-B623-4F8A-BA65-88375AFD5766}" type="pres">
      <dgm:prSet presAssocID="{80E915C1-86AC-40BC-944F-0ECEEABE800B}" presName="text" presStyleLbl="node1" presStyleIdx="5" presStyleCnt="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8ECAC6B-A856-4089-BB80-92013666F809}" type="presOf" srcId="{DC299305-8245-43AB-BC36-08F9A14E37E8}" destId="{D121E9F8-321B-4CA5-A257-211B09B36E9C}" srcOrd="0" destOrd="0" presId="urn:microsoft.com/office/officeart/2005/8/layout/vList4"/>
    <dgm:cxn modelId="{1BFB1A7D-880F-4C53-BC43-54466263CD33}" type="presOf" srcId="{EB19C559-13CD-4467-B16A-422EA5F8129D}" destId="{56A7768D-EEA3-428E-B0A9-8EABE31730AA}" srcOrd="0" destOrd="0" presId="urn:microsoft.com/office/officeart/2005/8/layout/vList4"/>
    <dgm:cxn modelId="{4F9FA7C5-EB29-45B2-BAFE-843FCC2A9C4C}" type="presOf" srcId="{80E915C1-86AC-40BC-944F-0ECEEABE800B}" destId="{E1FDFE67-B623-4F8A-BA65-88375AFD5766}" srcOrd="1" destOrd="0" presId="urn:microsoft.com/office/officeart/2005/8/layout/vList4"/>
    <dgm:cxn modelId="{9E159169-A053-4F3B-A1D6-554D352CE977}" type="presOf" srcId="{866DC747-B09F-454A-8C80-D5642C2CBA0D}" destId="{51B03F94-68D1-4361-A90D-5FD6696428FB}" srcOrd="0" destOrd="0" presId="urn:microsoft.com/office/officeart/2005/8/layout/vList4"/>
    <dgm:cxn modelId="{8B67C592-8E35-4BAB-A8FF-CDD5AE5A9AD1}" type="presOf" srcId="{DC299305-8245-43AB-BC36-08F9A14E37E8}" destId="{F0AB128D-FAE2-4E24-867C-DD984222D020}" srcOrd="1" destOrd="0" presId="urn:microsoft.com/office/officeart/2005/8/layout/vList4"/>
    <dgm:cxn modelId="{1AC13FC2-3A68-42B0-B9FA-D61A559B5451}" srcId="{015DBC28-A52D-40EC-8A78-242E2BC2669A}" destId="{289D218C-0952-4235-86D2-CA54265F38F8}" srcOrd="3" destOrd="0" parTransId="{EAB40812-EB98-483A-A7EB-6C871F3DF687}" sibTransId="{8364FDA2-3EEB-4022-8F75-06EF10C918A9}"/>
    <dgm:cxn modelId="{C24C2670-0FBE-4F17-88E4-81AE137ECFD7}" type="presOf" srcId="{289D218C-0952-4235-86D2-CA54265F38F8}" destId="{24DD4F56-95DC-4AED-AA97-FFA167B893FA}" srcOrd="1" destOrd="0" presId="urn:microsoft.com/office/officeart/2005/8/layout/vList4"/>
    <dgm:cxn modelId="{F80FA247-E3C6-456B-BA44-5E76777C955A}" type="presOf" srcId="{B02AC895-94C9-4301-8D64-7DBCA70D0F0B}" destId="{801F3144-75A8-4CD5-9272-31EEE3355DC5}" srcOrd="1" destOrd="0" presId="urn:microsoft.com/office/officeart/2005/8/layout/vList4"/>
    <dgm:cxn modelId="{094EE54B-B223-4D17-87EC-467797A4A3B5}" type="presOf" srcId="{EB19C559-13CD-4467-B16A-422EA5F8129D}" destId="{66A3666E-CBFF-4C41-A752-7357ABA5E257}" srcOrd="1" destOrd="0" presId="urn:microsoft.com/office/officeart/2005/8/layout/vList4"/>
    <dgm:cxn modelId="{D71ACC98-8BD3-40DC-96FC-E58751FD99EF}" srcId="{015DBC28-A52D-40EC-8A78-242E2BC2669A}" destId="{DC299305-8245-43AB-BC36-08F9A14E37E8}" srcOrd="2" destOrd="0" parTransId="{CA0738A4-2787-4421-89C4-7F9D875754FE}" sibTransId="{23B4BB2E-EB74-4CFA-9B30-7A198E818281}"/>
    <dgm:cxn modelId="{10C9015D-3C10-4BD5-8013-F57BE046C1E0}" type="presOf" srcId="{289D218C-0952-4235-86D2-CA54265F38F8}" destId="{6313CE5D-F90F-40E3-B33B-0C83E6F0D0DA}" srcOrd="0" destOrd="0" presId="urn:microsoft.com/office/officeart/2005/8/layout/vList4"/>
    <dgm:cxn modelId="{C75B67C0-DB1A-4E79-8C23-EDA7A0985A48}" type="presOf" srcId="{015DBC28-A52D-40EC-8A78-242E2BC2669A}" destId="{25330478-84B9-4067-A1A2-114B3C8CA3BB}" srcOrd="0" destOrd="0" presId="urn:microsoft.com/office/officeart/2005/8/layout/vList4"/>
    <dgm:cxn modelId="{A4CD7F03-D2EA-41AE-A61E-9756FA1B8A5E}" srcId="{015DBC28-A52D-40EC-8A78-242E2BC2669A}" destId="{866DC747-B09F-454A-8C80-D5642C2CBA0D}" srcOrd="1" destOrd="0" parTransId="{6241ECB2-6F19-4E02-BEA6-4243A6B4F5DA}" sibTransId="{D7914E01-DBF3-4898-B0E6-D05545221381}"/>
    <dgm:cxn modelId="{32FFB2E4-2C06-4228-9040-E4ED1FD69B98}" srcId="{015DBC28-A52D-40EC-8A78-242E2BC2669A}" destId="{80E915C1-86AC-40BC-944F-0ECEEABE800B}" srcOrd="5" destOrd="0" parTransId="{1A58AB62-14CE-423F-98B2-42B7D2695E4B}" sibTransId="{5EA1A95C-819E-4D4F-8551-31E2DABE9E90}"/>
    <dgm:cxn modelId="{53F859B0-FAD0-4DE6-A1F0-AFB3AFC3BE3C}" srcId="{015DBC28-A52D-40EC-8A78-242E2BC2669A}" destId="{EB19C559-13CD-4467-B16A-422EA5F8129D}" srcOrd="4" destOrd="0" parTransId="{00CF9318-A0A0-47A8-86EA-77D9BDA0C76D}" sibTransId="{8207E7CD-C4CA-46D1-968C-79F50487429D}"/>
    <dgm:cxn modelId="{C295641B-BC01-4AF1-A30E-A555E7CA46DA}" type="presOf" srcId="{866DC747-B09F-454A-8C80-D5642C2CBA0D}" destId="{D1D5853A-6D5A-4E8F-A225-7FDBF8EE43EA}" srcOrd="1" destOrd="0" presId="urn:microsoft.com/office/officeart/2005/8/layout/vList4"/>
    <dgm:cxn modelId="{8B8E8F70-B82F-45D6-BEF8-65A1CBFE4ABB}" srcId="{015DBC28-A52D-40EC-8A78-242E2BC2669A}" destId="{B02AC895-94C9-4301-8D64-7DBCA70D0F0B}" srcOrd="0" destOrd="0" parTransId="{4DB85A59-91A9-40F6-867A-E31AA8946E1D}" sibTransId="{1501E4D2-1C65-4E51-8033-7BEF55C6649A}"/>
    <dgm:cxn modelId="{132DBF79-2BAC-419C-9D15-8B8ACFB74B69}" type="presOf" srcId="{80E915C1-86AC-40BC-944F-0ECEEABE800B}" destId="{0C849387-3E7C-42B3-B4EC-E2D029588E76}" srcOrd="0" destOrd="0" presId="urn:microsoft.com/office/officeart/2005/8/layout/vList4"/>
    <dgm:cxn modelId="{E524F6EA-1D25-4789-9D70-50750CCB87D4}" type="presOf" srcId="{B02AC895-94C9-4301-8D64-7DBCA70D0F0B}" destId="{9069CE65-F46B-4730-8AF7-05A33083FE5E}" srcOrd="0" destOrd="0" presId="urn:microsoft.com/office/officeart/2005/8/layout/vList4"/>
    <dgm:cxn modelId="{6006D731-611F-44F7-A7D3-28C0BBD831CF}" type="presParOf" srcId="{25330478-84B9-4067-A1A2-114B3C8CA3BB}" destId="{42AA80FE-6BAC-4F3D-BD5B-CF98D8CD016F}" srcOrd="0" destOrd="0" presId="urn:microsoft.com/office/officeart/2005/8/layout/vList4"/>
    <dgm:cxn modelId="{FEE17A65-72F5-4316-8609-C65C07255104}" type="presParOf" srcId="{42AA80FE-6BAC-4F3D-BD5B-CF98D8CD016F}" destId="{9069CE65-F46B-4730-8AF7-05A33083FE5E}" srcOrd="0" destOrd="0" presId="urn:microsoft.com/office/officeart/2005/8/layout/vList4"/>
    <dgm:cxn modelId="{BFA24CA9-4193-4F4B-8FD9-2D5E2097CC9C}" type="presParOf" srcId="{42AA80FE-6BAC-4F3D-BD5B-CF98D8CD016F}" destId="{610C93E2-9102-4A77-9959-16A30E79DFCD}" srcOrd="1" destOrd="0" presId="urn:microsoft.com/office/officeart/2005/8/layout/vList4"/>
    <dgm:cxn modelId="{82331DAC-53A6-4CDF-89E1-B8E3F8C08836}" type="presParOf" srcId="{42AA80FE-6BAC-4F3D-BD5B-CF98D8CD016F}" destId="{801F3144-75A8-4CD5-9272-31EEE3355DC5}" srcOrd="2" destOrd="0" presId="urn:microsoft.com/office/officeart/2005/8/layout/vList4"/>
    <dgm:cxn modelId="{40D7680D-AC01-4BD3-9EA1-F75DAC666CCF}" type="presParOf" srcId="{25330478-84B9-4067-A1A2-114B3C8CA3BB}" destId="{9638142E-B8F6-4CB6-AB98-22D665806302}" srcOrd="1" destOrd="0" presId="urn:microsoft.com/office/officeart/2005/8/layout/vList4"/>
    <dgm:cxn modelId="{A91540B3-3117-4637-B9F6-9914099D2391}" type="presParOf" srcId="{25330478-84B9-4067-A1A2-114B3C8CA3BB}" destId="{3892301D-C8AC-4A5E-8E8B-8403A402DB3E}" srcOrd="2" destOrd="0" presId="urn:microsoft.com/office/officeart/2005/8/layout/vList4"/>
    <dgm:cxn modelId="{43D15D3A-EC9D-47A2-BB8B-76F93B134BC9}" type="presParOf" srcId="{3892301D-C8AC-4A5E-8E8B-8403A402DB3E}" destId="{51B03F94-68D1-4361-A90D-5FD6696428FB}" srcOrd="0" destOrd="0" presId="urn:microsoft.com/office/officeart/2005/8/layout/vList4"/>
    <dgm:cxn modelId="{61A3971F-2FC7-4161-BE7B-5C99F4428A0F}" type="presParOf" srcId="{3892301D-C8AC-4A5E-8E8B-8403A402DB3E}" destId="{2FD12EA4-0DE7-4DDF-A05B-9DE8660364A4}" srcOrd="1" destOrd="0" presId="urn:microsoft.com/office/officeart/2005/8/layout/vList4"/>
    <dgm:cxn modelId="{57C319A7-01F9-4871-988D-C68D0D471E95}" type="presParOf" srcId="{3892301D-C8AC-4A5E-8E8B-8403A402DB3E}" destId="{D1D5853A-6D5A-4E8F-A225-7FDBF8EE43EA}" srcOrd="2" destOrd="0" presId="urn:microsoft.com/office/officeart/2005/8/layout/vList4"/>
    <dgm:cxn modelId="{C7A44361-A58A-40D2-A530-4B2A84626B09}" type="presParOf" srcId="{25330478-84B9-4067-A1A2-114B3C8CA3BB}" destId="{E2C5AFAD-7D2D-46D8-A738-32DB25879977}" srcOrd="3" destOrd="0" presId="urn:microsoft.com/office/officeart/2005/8/layout/vList4"/>
    <dgm:cxn modelId="{98662493-3B15-4A1C-A2CA-1060BAEE54A1}" type="presParOf" srcId="{25330478-84B9-4067-A1A2-114B3C8CA3BB}" destId="{8DE897A3-01B5-49F3-9660-7A4374322016}" srcOrd="4" destOrd="0" presId="urn:microsoft.com/office/officeart/2005/8/layout/vList4"/>
    <dgm:cxn modelId="{9027855C-4BE6-4020-B588-CC4624F072BF}" type="presParOf" srcId="{8DE897A3-01B5-49F3-9660-7A4374322016}" destId="{D121E9F8-321B-4CA5-A257-211B09B36E9C}" srcOrd="0" destOrd="0" presId="urn:microsoft.com/office/officeart/2005/8/layout/vList4"/>
    <dgm:cxn modelId="{08AEEAA0-F7F6-4929-A8FF-2DD40B21996F}" type="presParOf" srcId="{8DE897A3-01B5-49F3-9660-7A4374322016}" destId="{DAE98773-1004-485A-8F6F-475A2E37F98E}" srcOrd="1" destOrd="0" presId="urn:microsoft.com/office/officeart/2005/8/layout/vList4"/>
    <dgm:cxn modelId="{B46F3170-01B7-4974-B89B-1216D7FE2F12}" type="presParOf" srcId="{8DE897A3-01B5-49F3-9660-7A4374322016}" destId="{F0AB128D-FAE2-4E24-867C-DD984222D020}" srcOrd="2" destOrd="0" presId="urn:microsoft.com/office/officeart/2005/8/layout/vList4"/>
    <dgm:cxn modelId="{77EF594F-BE7E-4901-B64E-53E696AECA89}" type="presParOf" srcId="{25330478-84B9-4067-A1A2-114B3C8CA3BB}" destId="{AF0DF9E9-A136-4982-A875-A6AAA9C76EEB}" srcOrd="5" destOrd="0" presId="urn:microsoft.com/office/officeart/2005/8/layout/vList4"/>
    <dgm:cxn modelId="{91B7994F-FA49-4247-B898-ADFD9DD106BD}" type="presParOf" srcId="{25330478-84B9-4067-A1A2-114B3C8CA3BB}" destId="{128F4865-2BE1-4ED4-BE41-BA5C86B29077}" srcOrd="6" destOrd="0" presId="urn:microsoft.com/office/officeart/2005/8/layout/vList4"/>
    <dgm:cxn modelId="{F2D41508-B590-431E-8C64-3073399DD17A}" type="presParOf" srcId="{128F4865-2BE1-4ED4-BE41-BA5C86B29077}" destId="{6313CE5D-F90F-40E3-B33B-0C83E6F0D0DA}" srcOrd="0" destOrd="0" presId="urn:microsoft.com/office/officeart/2005/8/layout/vList4"/>
    <dgm:cxn modelId="{CD06765D-6C57-49A3-92BA-0C7412346689}" type="presParOf" srcId="{128F4865-2BE1-4ED4-BE41-BA5C86B29077}" destId="{ED737BB4-F6EB-462A-9276-C72EC0DE4C0A}" srcOrd="1" destOrd="0" presId="urn:microsoft.com/office/officeart/2005/8/layout/vList4"/>
    <dgm:cxn modelId="{EDB4F6D9-A86B-4490-A71F-6E37AE7A71A8}" type="presParOf" srcId="{128F4865-2BE1-4ED4-BE41-BA5C86B29077}" destId="{24DD4F56-95DC-4AED-AA97-FFA167B893FA}" srcOrd="2" destOrd="0" presId="urn:microsoft.com/office/officeart/2005/8/layout/vList4"/>
    <dgm:cxn modelId="{65B76E5A-C775-4899-9BAC-058EF173CF58}" type="presParOf" srcId="{25330478-84B9-4067-A1A2-114B3C8CA3BB}" destId="{1A87BDE2-7960-46DF-89B7-6804E52076EB}" srcOrd="7" destOrd="0" presId="urn:microsoft.com/office/officeart/2005/8/layout/vList4"/>
    <dgm:cxn modelId="{B48E3EB8-AE6C-435B-AFDA-51424B577097}" type="presParOf" srcId="{25330478-84B9-4067-A1A2-114B3C8CA3BB}" destId="{A0197C57-6548-4467-9E9D-3CC5C3E6427A}" srcOrd="8" destOrd="0" presId="urn:microsoft.com/office/officeart/2005/8/layout/vList4"/>
    <dgm:cxn modelId="{363464C3-EE8F-41A4-A95B-831C78E0243B}" type="presParOf" srcId="{A0197C57-6548-4467-9E9D-3CC5C3E6427A}" destId="{56A7768D-EEA3-428E-B0A9-8EABE31730AA}" srcOrd="0" destOrd="0" presId="urn:microsoft.com/office/officeart/2005/8/layout/vList4"/>
    <dgm:cxn modelId="{45D0F59B-2A7C-4A9E-9CA3-ED11EA708F07}" type="presParOf" srcId="{A0197C57-6548-4467-9E9D-3CC5C3E6427A}" destId="{A23A74C7-F055-4CEF-AE0D-FE192F063868}" srcOrd="1" destOrd="0" presId="urn:microsoft.com/office/officeart/2005/8/layout/vList4"/>
    <dgm:cxn modelId="{EBFD9F66-2F12-4F76-BC13-B651B2A9D2D6}" type="presParOf" srcId="{A0197C57-6548-4467-9E9D-3CC5C3E6427A}" destId="{66A3666E-CBFF-4C41-A752-7357ABA5E257}" srcOrd="2" destOrd="0" presId="urn:microsoft.com/office/officeart/2005/8/layout/vList4"/>
    <dgm:cxn modelId="{65D2D65E-024B-4E62-A95C-D86F353E04F4}" type="presParOf" srcId="{25330478-84B9-4067-A1A2-114B3C8CA3BB}" destId="{E06099B5-EA0B-4B21-9277-0BF95AE143DA}" srcOrd="9" destOrd="0" presId="urn:microsoft.com/office/officeart/2005/8/layout/vList4"/>
    <dgm:cxn modelId="{4AAAD980-FB3D-4CCF-A485-80F523C9667F}" type="presParOf" srcId="{25330478-84B9-4067-A1A2-114B3C8CA3BB}" destId="{967A1124-C27E-4658-899A-92FA16EB19F7}" srcOrd="10" destOrd="0" presId="urn:microsoft.com/office/officeart/2005/8/layout/vList4"/>
    <dgm:cxn modelId="{7FF71773-BE60-4979-B589-3055BAF80780}" type="presParOf" srcId="{967A1124-C27E-4658-899A-92FA16EB19F7}" destId="{0C849387-3E7C-42B3-B4EC-E2D029588E76}" srcOrd="0" destOrd="0" presId="urn:microsoft.com/office/officeart/2005/8/layout/vList4"/>
    <dgm:cxn modelId="{D4605729-4584-4DB8-AAD7-2AED19019E0E}" type="presParOf" srcId="{967A1124-C27E-4658-899A-92FA16EB19F7}" destId="{8E09A30D-9950-4A21-954D-7FCF9FA9D8D3}" srcOrd="1" destOrd="0" presId="urn:microsoft.com/office/officeart/2005/8/layout/vList4"/>
    <dgm:cxn modelId="{A9875E2F-3894-4B01-A061-176CAA4EE8EC}" type="presParOf" srcId="{967A1124-C27E-4658-899A-92FA16EB19F7}" destId="{E1FDFE67-B623-4F8A-BA65-88375AFD5766}" srcOrd="2" destOrd="0" presId="urn:microsoft.com/office/officeart/2005/8/layout/vList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B2AB2594-07BD-4DF2-B7A4-B6B4441D5FDB}" type="doc">
      <dgm:prSet loTypeId="urn:microsoft.com/office/officeart/2005/8/layout/matrix3" loCatId="matrix" qsTypeId="urn:microsoft.com/office/officeart/2005/8/quickstyle/simple5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00C0D3E1-B5CC-4903-AD5A-501E94CF842C}">
      <dgm:prSet custT="1"/>
      <dgm:spPr/>
      <dgm:t>
        <a:bodyPr/>
        <a:lstStyle/>
        <a:p>
          <a:pPr rtl="0"/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Государство реализует систему мер, направленных на содействие в профессиональной ориентации и трудоустройстве молодежи, в том числе по экономической, организационной, правовой поддержке предпринимательской деятельности молодежи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129763FB-349F-4C20-B3D8-71C832DB14A4}" type="parTrans" cxnId="{F4E84569-01FD-459F-8011-AEC12D231128}">
      <dgm:prSet/>
      <dgm:spPr/>
      <dgm:t>
        <a:bodyPr/>
        <a:lstStyle/>
        <a:p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3642B25-4991-48E5-B2F1-8C03E74F5435}" type="sibTrans" cxnId="{F4E84569-01FD-459F-8011-AEC12D231128}">
      <dgm:prSet/>
      <dgm:spPr/>
      <dgm:t>
        <a:bodyPr/>
        <a:lstStyle/>
        <a:p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03C1B0B6-4C4A-488A-88BD-BA26435DB24C}">
      <dgm:prSet custT="1"/>
      <dgm:spPr/>
      <dgm:t>
        <a:bodyPr/>
        <a:lstStyle/>
        <a:p>
          <a:pPr rtl="0"/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Молодежь по достижении 16 лет, а также в других случаях, предусмотренных Трудовым кодексом Республики Беларусь, имеет право на самостоятельную трудовую деятельность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31A9203-0200-47BA-9A00-F9C8D8BAE441}" type="parTrans" cxnId="{64BA5678-3B76-496B-8503-95B189B9BD80}">
      <dgm:prSet/>
      <dgm:spPr/>
      <dgm:t>
        <a:bodyPr/>
        <a:lstStyle/>
        <a:p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655ABE9-F31B-4D12-B918-189ACD4E9F73}" type="sibTrans" cxnId="{64BA5678-3B76-496B-8503-95B189B9BD80}">
      <dgm:prSet/>
      <dgm:spPr/>
      <dgm:t>
        <a:bodyPr/>
        <a:lstStyle/>
        <a:p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9F65643-E738-481F-8F18-881908450940}">
      <dgm:prSet custT="1"/>
      <dgm:spPr/>
      <dgm:t>
        <a:bodyPr/>
        <a:lstStyle/>
        <a:p>
          <a:pPr rtl="0"/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Государство обеспечивает молодежи предоставление первого рабочего места и иные гарантии в области содействия занятости в соответствии с законодательством о труде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E1384CFD-985F-4CD4-9CB8-FDF9E9E01039}" type="parTrans" cxnId="{AC216AA2-E8A5-45F5-81AD-FF5A3503DAB0}">
      <dgm:prSet/>
      <dgm:spPr/>
      <dgm:t>
        <a:bodyPr/>
        <a:lstStyle/>
        <a:p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4C3AE76-3336-474F-B40C-D1677B6186B5}" type="sibTrans" cxnId="{AC216AA2-E8A5-45F5-81AD-FF5A3503DAB0}">
      <dgm:prSet/>
      <dgm:spPr/>
      <dgm:t>
        <a:bodyPr/>
        <a:lstStyle/>
        <a:p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FF061B6-EC82-4BD5-A8C6-AACE6BEE8FA5}">
      <dgm:prSet custT="1"/>
      <dgm:spPr/>
      <dgm:t>
        <a:bodyPr/>
        <a:lstStyle/>
        <a:p>
          <a:pPr rtl="0"/>
          <a:r>
            <a:rPr lang="ru-RU" sz="1600" b="1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целях защиты трудовых и социально-экономических прав молодежи в коллективные договоры могут включаться положения о предоставлении молодежи дополнительных гарантий в области охраны труда, рабочего времени, отпусков и других трудовых и социально-экономических условий в соответствии с законодательством о труде</a:t>
          </a:r>
          <a:endParaRPr lang="ru-RU" sz="1600" b="1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263C6E46-C33B-4E9C-BF34-71B7A0BD5C3A}" type="parTrans" cxnId="{59D7131F-BD0D-4D6C-8B0F-76D3C53F497A}">
      <dgm:prSet/>
      <dgm:spPr/>
      <dgm:t>
        <a:bodyPr/>
        <a:lstStyle/>
        <a:p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C852925-8A49-4DB7-AAC8-F8B822559FD7}" type="sibTrans" cxnId="{59D7131F-BD0D-4D6C-8B0F-76D3C53F497A}">
      <dgm:prSet/>
      <dgm:spPr/>
      <dgm:t>
        <a:bodyPr/>
        <a:lstStyle/>
        <a:p>
          <a:endParaRPr lang="ru-RU" sz="1600" b="1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79B02053-D8D3-4AEF-AD0D-90F7E43BC883}" type="pres">
      <dgm:prSet presAssocID="{B2AB2594-07BD-4DF2-B7A4-B6B4441D5FDB}" presName="matrix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7505DDC-2AA5-4A3A-B09A-1D6D33C2B510}" type="pres">
      <dgm:prSet presAssocID="{B2AB2594-07BD-4DF2-B7A4-B6B4441D5FDB}" presName="diamond" presStyleLbl="bgShp" presStyleIdx="0" presStyleCnt="1" custScaleX="122106"/>
      <dgm:spPr/>
    </dgm:pt>
    <dgm:pt modelId="{86321E9C-EC75-4978-A6F2-57F2E8A16DF8}" type="pres">
      <dgm:prSet presAssocID="{B2AB2594-07BD-4DF2-B7A4-B6B4441D5FDB}" presName="quad1" presStyleLbl="node1" presStyleIdx="0" presStyleCnt="4" custScaleX="157326" custLinFactNeighborX="-29548" custLinFactNeighborY="-383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A8E546C-CE49-47B5-A301-34A2FFF80226}" type="pres">
      <dgm:prSet presAssocID="{B2AB2594-07BD-4DF2-B7A4-B6B4441D5FDB}" presName="quad2" presStyleLbl="node1" presStyleIdx="1" presStyleCnt="4" custScaleX="168346" custLinFactNeighborX="39972" custLinFactNeighborY="-3838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A327A5C-D945-428E-8121-1FD9F2012C59}" type="pres">
      <dgm:prSet presAssocID="{B2AB2594-07BD-4DF2-B7A4-B6B4441D5FDB}" presName="quad3" presStyleLbl="node1" presStyleIdx="2" presStyleCnt="4" custScaleX="163452" custLinFactNeighborX="-29549" custLinFactNeighborY="18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EFB101F-0F9C-4CD5-AE0B-0BC96972092B}" type="pres">
      <dgm:prSet presAssocID="{B2AB2594-07BD-4DF2-B7A4-B6B4441D5FDB}" presName="quad4" presStyleLbl="node1" presStyleIdx="3" presStyleCnt="4" custScaleX="168639" custLinFactNeighborX="36132" custLinFactNeighborY="1819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F4E84569-01FD-459F-8011-AEC12D231128}" srcId="{B2AB2594-07BD-4DF2-B7A4-B6B4441D5FDB}" destId="{00C0D3E1-B5CC-4903-AD5A-501E94CF842C}" srcOrd="0" destOrd="0" parTransId="{129763FB-349F-4C20-B3D8-71C832DB14A4}" sibTransId="{93642B25-4991-48E5-B2F1-8C03E74F5435}"/>
    <dgm:cxn modelId="{03074CCE-E56E-47B9-9715-F8B4F3B44F38}" type="presOf" srcId="{F9F65643-E738-481F-8F18-881908450940}" destId="{BA327A5C-D945-428E-8121-1FD9F2012C59}" srcOrd="0" destOrd="0" presId="urn:microsoft.com/office/officeart/2005/8/layout/matrix3"/>
    <dgm:cxn modelId="{AC216AA2-E8A5-45F5-81AD-FF5A3503DAB0}" srcId="{B2AB2594-07BD-4DF2-B7A4-B6B4441D5FDB}" destId="{F9F65643-E738-481F-8F18-881908450940}" srcOrd="2" destOrd="0" parTransId="{E1384CFD-985F-4CD4-9CB8-FDF9E9E01039}" sibTransId="{54C3AE76-3336-474F-B40C-D1677B6186B5}"/>
    <dgm:cxn modelId="{63710E5B-8AF1-4829-8C8F-57D608BED1D6}" type="presOf" srcId="{00C0D3E1-B5CC-4903-AD5A-501E94CF842C}" destId="{86321E9C-EC75-4978-A6F2-57F2E8A16DF8}" srcOrd="0" destOrd="0" presId="urn:microsoft.com/office/officeart/2005/8/layout/matrix3"/>
    <dgm:cxn modelId="{59D7131F-BD0D-4D6C-8B0F-76D3C53F497A}" srcId="{B2AB2594-07BD-4DF2-B7A4-B6B4441D5FDB}" destId="{9FF061B6-EC82-4BD5-A8C6-AACE6BEE8FA5}" srcOrd="3" destOrd="0" parTransId="{263C6E46-C33B-4E9C-BF34-71B7A0BD5C3A}" sibTransId="{FC852925-8A49-4DB7-AAC8-F8B822559FD7}"/>
    <dgm:cxn modelId="{CDFD9E9B-F4D8-4710-B00F-B7B84821845D}" type="presOf" srcId="{03C1B0B6-4C4A-488A-88BD-BA26435DB24C}" destId="{9A8E546C-CE49-47B5-A301-34A2FFF80226}" srcOrd="0" destOrd="0" presId="urn:microsoft.com/office/officeart/2005/8/layout/matrix3"/>
    <dgm:cxn modelId="{64BA5678-3B76-496B-8503-95B189B9BD80}" srcId="{B2AB2594-07BD-4DF2-B7A4-B6B4441D5FDB}" destId="{03C1B0B6-4C4A-488A-88BD-BA26435DB24C}" srcOrd="1" destOrd="0" parTransId="{831A9203-0200-47BA-9A00-F9C8D8BAE441}" sibTransId="{2655ABE9-F31B-4D12-B918-189ACD4E9F73}"/>
    <dgm:cxn modelId="{72AB9EC8-5327-4DE8-9971-9A89C3F3A21E}" type="presOf" srcId="{9FF061B6-EC82-4BD5-A8C6-AACE6BEE8FA5}" destId="{6EFB101F-0F9C-4CD5-AE0B-0BC96972092B}" srcOrd="0" destOrd="0" presId="urn:microsoft.com/office/officeart/2005/8/layout/matrix3"/>
    <dgm:cxn modelId="{65248DA2-416C-47AB-A215-ADDAFEDEF6BB}" type="presOf" srcId="{B2AB2594-07BD-4DF2-B7A4-B6B4441D5FDB}" destId="{79B02053-D8D3-4AEF-AD0D-90F7E43BC883}" srcOrd="0" destOrd="0" presId="urn:microsoft.com/office/officeart/2005/8/layout/matrix3"/>
    <dgm:cxn modelId="{19D9552F-F18D-4ACF-BDD4-2C88D6EE195E}" type="presParOf" srcId="{79B02053-D8D3-4AEF-AD0D-90F7E43BC883}" destId="{47505DDC-2AA5-4A3A-B09A-1D6D33C2B510}" srcOrd="0" destOrd="0" presId="urn:microsoft.com/office/officeart/2005/8/layout/matrix3"/>
    <dgm:cxn modelId="{D9DCBB49-5229-4CD2-8261-E3FEECD732AF}" type="presParOf" srcId="{79B02053-D8D3-4AEF-AD0D-90F7E43BC883}" destId="{86321E9C-EC75-4978-A6F2-57F2E8A16DF8}" srcOrd="1" destOrd="0" presId="urn:microsoft.com/office/officeart/2005/8/layout/matrix3"/>
    <dgm:cxn modelId="{1F2B06B7-FB60-45B9-89A7-01F10E691118}" type="presParOf" srcId="{79B02053-D8D3-4AEF-AD0D-90F7E43BC883}" destId="{9A8E546C-CE49-47B5-A301-34A2FFF80226}" srcOrd="2" destOrd="0" presId="urn:microsoft.com/office/officeart/2005/8/layout/matrix3"/>
    <dgm:cxn modelId="{C512D884-D6ED-4EBD-837A-5037514DD462}" type="presParOf" srcId="{79B02053-D8D3-4AEF-AD0D-90F7E43BC883}" destId="{BA327A5C-D945-428E-8121-1FD9F2012C59}" srcOrd="3" destOrd="0" presId="urn:microsoft.com/office/officeart/2005/8/layout/matrix3"/>
    <dgm:cxn modelId="{420798EA-FABC-4B47-A4BC-3731CA166FDA}" type="presParOf" srcId="{79B02053-D8D3-4AEF-AD0D-90F7E43BC883}" destId="{6EFB101F-0F9C-4CD5-AE0B-0BC96972092B}" srcOrd="4" destOrd="0" presId="urn:microsoft.com/office/officeart/2005/8/layout/matrix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3FCADB2-563F-43A6-BD29-7C38E07E2C45}">
      <dsp:nvSpPr>
        <dsp:cNvPr id="0" name=""/>
        <dsp:cNvSpPr/>
      </dsp:nvSpPr>
      <dsp:spPr>
        <a:xfrm>
          <a:off x="0" y="365996"/>
          <a:ext cx="8712968" cy="60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reflection blurRad="12700" stA="26000" endPos="32000" dist="12700" dir="5400000" sy="-100000" rotWithShape="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38AF0F2-3E75-4818-ADC5-F7375786EE5B}">
      <dsp:nvSpPr>
        <dsp:cNvPr id="0" name=""/>
        <dsp:cNvSpPr/>
      </dsp:nvSpPr>
      <dsp:spPr>
        <a:xfrm>
          <a:off x="416937" y="93309"/>
          <a:ext cx="8296030" cy="7084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30531" tIns="0" rIns="230531" bIns="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Закон Республики Беларусь «Об основах государственной молодежной политики»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1522" y="127894"/>
        <a:ext cx="8226860" cy="639310"/>
      </dsp:txXfrm>
    </dsp:sp>
    <dsp:sp modelId="{59BA11F8-F411-4BE6-940D-6AD013C1E67D}">
      <dsp:nvSpPr>
        <dsp:cNvPr id="0" name=""/>
        <dsp:cNvSpPr/>
      </dsp:nvSpPr>
      <dsp:spPr>
        <a:xfrm>
          <a:off x="0" y="1454636"/>
          <a:ext cx="8712968" cy="60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reflection blurRad="12700" stA="26000" endPos="32000" dist="12700" dir="5400000" sy="-100000" rotWithShape="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6F802D5-3E42-4582-A282-C181FB550A24}">
      <dsp:nvSpPr>
        <dsp:cNvPr id="0" name=""/>
        <dsp:cNvSpPr/>
      </dsp:nvSpPr>
      <dsp:spPr>
        <a:xfrm>
          <a:off x="414801" y="1100396"/>
          <a:ext cx="8296030" cy="7084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30531" tIns="0" rIns="230531" bIns="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Концепция непрерывного воспитания детей и учащейся молодежи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9386" y="1134981"/>
        <a:ext cx="8226860" cy="639310"/>
      </dsp:txXfrm>
    </dsp:sp>
    <dsp:sp modelId="{8CCA8768-CBCD-480D-B21C-7295D2F43255}">
      <dsp:nvSpPr>
        <dsp:cNvPr id="0" name=""/>
        <dsp:cNvSpPr/>
      </dsp:nvSpPr>
      <dsp:spPr>
        <a:xfrm>
          <a:off x="0" y="2543276"/>
          <a:ext cx="8712968" cy="60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reflection blurRad="12700" stA="26000" endPos="32000" dist="12700" dir="5400000" sy="-100000" rotWithShape="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A8241388-66E0-4D8B-B4EF-FC2C67612A6A}">
      <dsp:nvSpPr>
        <dsp:cNvPr id="0" name=""/>
        <dsp:cNvSpPr/>
      </dsp:nvSpPr>
      <dsp:spPr>
        <a:xfrm>
          <a:off x="414801" y="2189036"/>
          <a:ext cx="8296030" cy="7084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30531" tIns="0" rIns="230531" bIns="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Программа непрерывного воспитания детей и учащейся молодежи в Республике Беларусь на 2021-2025 годы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49386" y="2223621"/>
        <a:ext cx="8226860" cy="639310"/>
      </dsp:txXfrm>
    </dsp:sp>
    <dsp:sp modelId="{EAE2940E-B5F1-42BA-92FB-4649E11E93FB}">
      <dsp:nvSpPr>
        <dsp:cNvPr id="0" name=""/>
        <dsp:cNvSpPr/>
      </dsp:nvSpPr>
      <dsp:spPr>
        <a:xfrm>
          <a:off x="0" y="3631916"/>
          <a:ext cx="8712968" cy="604800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reflection blurRad="12700" stA="26000" endPos="32000" dist="12700" dir="5400000" sy="-100000" rotWithShape="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49BF0A2B-03EA-4FDA-885C-9AD4202EF52A}">
      <dsp:nvSpPr>
        <dsp:cNvPr id="0" name=""/>
        <dsp:cNvSpPr/>
      </dsp:nvSpPr>
      <dsp:spPr>
        <a:xfrm>
          <a:off x="416937" y="3275401"/>
          <a:ext cx="8296030" cy="708480"/>
        </a:xfrm>
        <a:prstGeom prst="roundRect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30531" tIns="0" rIns="230531" bIns="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программа «Образование и молодежная политика» на 2021-2025 годы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51522" y="3309986"/>
        <a:ext cx="8226860" cy="63931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22A738D-906F-4DC7-9421-CF29A3FFFC2A}">
      <dsp:nvSpPr>
        <dsp:cNvPr id="0" name=""/>
        <dsp:cNvSpPr/>
      </dsp:nvSpPr>
      <dsp:spPr>
        <a:xfrm>
          <a:off x="1829" y="0"/>
          <a:ext cx="2846179" cy="33843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"/>
            </a:rPr>
            <a:t>финансирование из средств республиканского и (или) местных бюджетов функционирования государственных учреждений образования</a:t>
          </a:r>
          <a:endParaRPr lang="ru-RU" sz="1400" kern="1200" dirty="0">
            <a:latin typeface="Arial "/>
          </a:endParaRPr>
        </a:p>
      </dsp:txBody>
      <dsp:txXfrm>
        <a:off x="1829" y="1353750"/>
        <a:ext cx="2846179" cy="1353750"/>
      </dsp:txXfrm>
    </dsp:sp>
    <dsp:sp modelId="{57132DE0-90F8-4FFC-AC9F-869F2C8942D0}">
      <dsp:nvSpPr>
        <dsp:cNvPr id="0" name=""/>
        <dsp:cNvSpPr/>
      </dsp:nvSpPr>
      <dsp:spPr>
        <a:xfrm>
          <a:off x="861420" y="203062"/>
          <a:ext cx="1126997" cy="1126997"/>
        </a:xfrm>
        <a:prstGeom prst="ellipse">
          <a:avLst/>
        </a:prstGeom>
        <a:blipFill>
          <a:blip xmlns:r="http://schemas.openxmlformats.org/officeDocument/2006/relationships"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8BC8A96E-EC07-4DE5-A176-275A816553C6}">
      <dsp:nvSpPr>
        <dsp:cNvPr id="0" name=""/>
        <dsp:cNvSpPr/>
      </dsp:nvSpPr>
      <dsp:spPr>
        <a:xfrm>
          <a:off x="2933393" y="0"/>
          <a:ext cx="2846179" cy="33843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"/>
            </a:rPr>
            <a:t>создание условий для получения образования с учетом национальных традиций, индивидуальных потребностей, способностей и запросов молодежи</a:t>
          </a:r>
          <a:endParaRPr lang="ru-RU" sz="1400" kern="1200" dirty="0">
            <a:latin typeface="Arial "/>
          </a:endParaRPr>
        </a:p>
      </dsp:txBody>
      <dsp:txXfrm>
        <a:off x="2933393" y="1353750"/>
        <a:ext cx="2846179" cy="1353750"/>
      </dsp:txXfrm>
    </dsp:sp>
    <dsp:sp modelId="{2347F810-B7B9-4059-A952-5F9ED2DDB579}">
      <dsp:nvSpPr>
        <dsp:cNvPr id="0" name=""/>
        <dsp:cNvSpPr/>
      </dsp:nvSpPr>
      <dsp:spPr>
        <a:xfrm>
          <a:off x="3792984" y="203062"/>
          <a:ext cx="1126997" cy="1126997"/>
        </a:xfrm>
        <a:prstGeom prst="ellipse">
          <a:avLst/>
        </a:prstGeom>
        <a:blipFill>
          <a:blip xmlns:r="http://schemas.openxmlformats.org/officeDocument/2006/relationships"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9C93252-CAEA-45FD-B5DF-DB4F42922F48}">
      <dsp:nvSpPr>
        <dsp:cNvPr id="0" name=""/>
        <dsp:cNvSpPr/>
      </dsp:nvSpPr>
      <dsp:spPr>
        <a:xfrm>
          <a:off x="5864958" y="0"/>
          <a:ext cx="2846179" cy="3384376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400" kern="1200" dirty="0" smtClean="0">
              <a:latin typeface="Arial "/>
            </a:rPr>
            <a:t>предоставление возможности выбора учреждений образования, форм получения образования, специальностей, уровня изучения учебных предметов, учебных дисциплин, образовательных областей, тем</a:t>
          </a:r>
          <a:endParaRPr lang="ru-RU" sz="1400" kern="1200" dirty="0">
            <a:latin typeface="Arial "/>
          </a:endParaRPr>
        </a:p>
      </dsp:txBody>
      <dsp:txXfrm>
        <a:off x="5864958" y="1353750"/>
        <a:ext cx="2846179" cy="1353750"/>
      </dsp:txXfrm>
    </dsp:sp>
    <dsp:sp modelId="{0F268F6C-3E29-4384-925D-331B6A777559}">
      <dsp:nvSpPr>
        <dsp:cNvPr id="0" name=""/>
        <dsp:cNvSpPr/>
      </dsp:nvSpPr>
      <dsp:spPr>
        <a:xfrm>
          <a:off x="6724549" y="203062"/>
          <a:ext cx="1126997" cy="1126997"/>
        </a:xfrm>
        <a:prstGeom prst="ellipse">
          <a:avLst/>
        </a:prstGeom>
        <a:blipFill>
          <a:blip xmlns:r="http://schemas.openxmlformats.org/officeDocument/2006/relationships" r:embed="rId1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1000" r="-1000"/>
          </a:stretch>
        </a:blip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1731FD15-858B-4FCC-8AD2-9EE56514DC69}">
      <dsp:nvSpPr>
        <dsp:cNvPr id="0" name=""/>
        <dsp:cNvSpPr/>
      </dsp:nvSpPr>
      <dsp:spPr>
        <a:xfrm>
          <a:off x="348518" y="2707500"/>
          <a:ext cx="8015929" cy="507656"/>
        </a:xfrm>
        <a:prstGeom prst="leftRightArrow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E6E505-697A-46DF-B694-AE6E5219240F}">
      <dsp:nvSpPr>
        <dsp:cNvPr id="0" name=""/>
        <dsp:cNvSpPr/>
      </dsp:nvSpPr>
      <dsp:spPr>
        <a:xfrm>
          <a:off x="0" y="0"/>
          <a:ext cx="1440160" cy="1440160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252B652-490F-4BCD-9856-61BC25853F94}">
      <dsp:nvSpPr>
        <dsp:cNvPr id="0" name=""/>
        <dsp:cNvSpPr/>
      </dsp:nvSpPr>
      <dsp:spPr>
        <a:xfrm>
          <a:off x="720080" y="0"/>
          <a:ext cx="7488832" cy="144016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 "/>
            </a:rPr>
            <a:t>Поддержка молодежи в получении образования</a:t>
          </a:r>
          <a:endParaRPr lang="ru-RU" sz="1600" b="1" kern="1200" dirty="0">
            <a:latin typeface="Arial "/>
          </a:endParaRPr>
        </a:p>
      </dsp:txBody>
      <dsp:txXfrm>
        <a:off x="720080" y="0"/>
        <a:ext cx="7488832" cy="684075"/>
      </dsp:txXfrm>
    </dsp:sp>
    <dsp:sp modelId="{49847BB3-76CA-43A1-951E-33C151A331EF}">
      <dsp:nvSpPr>
        <dsp:cNvPr id="0" name=""/>
        <dsp:cNvSpPr/>
      </dsp:nvSpPr>
      <dsp:spPr>
        <a:xfrm>
          <a:off x="378042" y="684075"/>
          <a:ext cx="684076" cy="684076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shade val="80000"/>
            <a:hueOff val="410307"/>
            <a:satOff val="9635"/>
            <a:lumOff val="27270"/>
            <a:alphaOff val="0"/>
          </a:schemeClr>
        </a:soli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754F8A0-A257-4D68-8038-8105304AE1CC}">
      <dsp:nvSpPr>
        <dsp:cNvPr id="0" name=""/>
        <dsp:cNvSpPr/>
      </dsp:nvSpPr>
      <dsp:spPr>
        <a:xfrm>
          <a:off x="720080" y="684075"/>
          <a:ext cx="7488832" cy="684076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Arial "/>
            </a:rPr>
            <a:t>Гарантии на доступное и бесплатное получение основного, дополнительного и специального образования в случаях, порядке и на условиях, предусмотренных законодательными актами</a:t>
          </a:r>
          <a:endParaRPr lang="ru-RU" sz="1600" b="1" kern="1200" dirty="0">
            <a:latin typeface="Arial "/>
          </a:endParaRPr>
        </a:p>
      </dsp:txBody>
      <dsp:txXfrm>
        <a:off x="720080" y="684075"/>
        <a:ext cx="7488832" cy="684076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50164C-5CDD-4F8C-8E5E-8A72D6FAD105}">
      <dsp:nvSpPr>
        <dsp:cNvPr id="0" name=""/>
        <dsp:cNvSpPr/>
      </dsp:nvSpPr>
      <dsp:spPr>
        <a:xfrm rot="5400000">
          <a:off x="-175338" y="175657"/>
          <a:ext cx="1168923" cy="81824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1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409441"/>
        <a:ext cx="818246" cy="350677"/>
      </dsp:txXfrm>
    </dsp:sp>
    <dsp:sp modelId="{9FFA20BE-E069-436C-9FF9-896BCDD912F1}">
      <dsp:nvSpPr>
        <dsp:cNvPr id="0" name=""/>
        <dsp:cNvSpPr/>
      </dsp:nvSpPr>
      <dsp:spPr>
        <a:xfrm rot="5400000">
          <a:off x="3134658" y="-2316092"/>
          <a:ext cx="759800" cy="53926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b="0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rPr>
            <a:t>Стипендии Президента Республики Беларусь </a:t>
          </a:r>
          <a:endParaRPr lang="ru-RU" sz="2300" kern="1200" dirty="0"/>
        </a:p>
      </dsp:txBody>
      <dsp:txXfrm rot="-5400000">
        <a:off x="818247" y="37409"/>
        <a:ext cx="5355533" cy="685620"/>
      </dsp:txXfrm>
    </dsp:sp>
    <dsp:sp modelId="{E0C9A43C-5FB3-4532-B245-DB49A8CDBFAD}">
      <dsp:nvSpPr>
        <dsp:cNvPr id="0" name=""/>
        <dsp:cNvSpPr/>
      </dsp:nvSpPr>
      <dsp:spPr>
        <a:xfrm rot="5400000">
          <a:off x="-175338" y="1228185"/>
          <a:ext cx="1168923" cy="81824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2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1461969"/>
        <a:ext cx="818246" cy="350677"/>
      </dsp:txXfrm>
    </dsp:sp>
    <dsp:sp modelId="{179F55E2-BB8B-443C-A578-4BA3706895C8}">
      <dsp:nvSpPr>
        <dsp:cNvPr id="0" name=""/>
        <dsp:cNvSpPr/>
      </dsp:nvSpPr>
      <dsp:spPr>
        <a:xfrm rot="5400000">
          <a:off x="3124735" y="-1263564"/>
          <a:ext cx="759800" cy="53926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b="0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rPr>
            <a:t>Именные стипендии Министерства образования Республики Беларусь </a:t>
          </a:r>
          <a:endParaRPr lang="ru-RU" sz="2300" kern="1200" dirty="0"/>
        </a:p>
      </dsp:txBody>
      <dsp:txXfrm rot="-5400000">
        <a:off x="808324" y="1089937"/>
        <a:ext cx="5355533" cy="685620"/>
      </dsp:txXfrm>
    </dsp:sp>
    <dsp:sp modelId="{A57A7D36-2AB7-4448-99B0-C249BB6CFC61}">
      <dsp:nvSpPr>
        <dsp:cNvPr id="0" name=""/>
        <dsp:cNvSpPr/>
      </dsp:nvSpPr>
      <dsp:spPr>
        <a:xfrm rot="5400000">
          <a:off x="-175338" y="2280713"/>
          <a:ext cx="1168923" cy="81824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3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2514497"/>
        <a:ext cx="818246" cy="350677"/>
      </dsp:txXfrm>
    </dsp:sp>
    <dsp:sp modelId="{1C7D220B-A276-4B36-984A-816CC12475C1}">
      <dsp:nvSpPr>
        <dsp:cNvPr id="0" name=""/>
        <dsp:cNvSpPr/>
      </dsp:nvSpPr>
      <dsp:spPr>
        <a:xfrm rot="5400000">
          <a:off x="3134658" y="-211036"/>
          <a:ext cx="759800" cy="53926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l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b="0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rPr>
            <a:t>Именные и персональные стипендии Совета университета </a:t>
          </a:r>
          <a:endParaRPr lang="ru-RU" sz="2300" kern="1200" dirty="0"/>
        </a:p>
      </dsp:txBody>
      <dsp:txXfrm rot="-5400000">
        <a:off x="818247" y="2142465"/>
        <a:ext cx="5355533" cy="685620"/>
      </dsp:txXfrm>
    </dsp:sp>
    <dsp:sp modelId="{A0CA427B-6DCD-4F94-B480-DF86E5BB4E26}">
      <dsp:nvSpPr>
        <dsp:cNvPr id="0" name=""/>
        <dsp:cNvSpPr/>
      </dsp:nvSpPr>
      <dsp:spPr>
        <a:xfrm rot="5400000">
          <a:off x="-175338" y="3333241"/>
          <a:ext cx="1168923" cy="81824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4</a:t>
          </a:r>
          <a:endParaRPr lang="ru-RU" sz="24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1" y="3567025"/>
        <a:ext cx="818246" cy="350677"/>
      </dsp:txXfrm>
    </dsp:sp>
    <dsp:sp modelId="{AABAD8EF-1967-43BD-B9CC-7444ABC71BB4}">
      <dsp:nvSpPr>
        <dsp:cNvPr id="0" name=""/>
        <dsp:cNvSpPr/>
      </dsp:nvSpPr>
      <dsp:spPr>
        <a:xfrm rot="5400000">
          <a:off x="3134658" y="841491"/>
          <a:ext cx="759800" cy="53926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just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b="0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rPr>
            <a:t>Фонд поддержки одаренной и талантливой молодежи</a:t>
          </a:r>
          <a:endParaRPr lang="ru-RU" sz="2300" b="0" kern="1200" dirty="0">
            <a:effectLst>
              <a:outerShdw blurRad="38100" dist="38100" dir="2700000" algn="tl">
                <a:srgbClr val="C0C0C0"/>
              </a:outerShdw>
            </a:effectLst>
            <a:latin typeface="Arial" pitchFamily="34" charset="0"/>
            <a:cs typeface="Arial" pitchFamily="34" charset="0"/>
          </a:endParaRPr>
        </a:p>
      </dsp:txBody>
      <dsp:txXfrm rot="-5400000">
        <a:off x="818247" y="3194992"/>
        <a:ext cx="5355533" cy="685620"/>
      </dsp:txXfrm>
    </dsp:sp>
    <dsp:sp modelId="{CCC10DD3-8D3B-4B33-A982-67C279B3AE58}">
      <dsp:nvSpPr>
        <dsp:cNvPr id="0" name=""/>
        <dsp:cNvSpPr/>
      </dsp:nvSpPr>
      <dsp:spPr>
        <a:xfrm rot="5400000">
          <a:off x="-175338" y="4385769"/>
          <a:ext cx="1168923" cy="818246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</a:bodyPr>
        <a:lstStyle/>
        <a:p>
          <a:pPr lvl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300" kern="1200"/>
        </a:p>
      </dsp:txBody>
      <dsp:txXfrm rot="-5400000">
        <a:off x="1" y="4619553"/>
        <a:ext cx="818246" cy="350677"/>
      </dsp:txXfrm>
    </dsp:sp>
    <dsp:sp modelId="{48530871-25F7-4B87-93B4-A5B710A90CBD}">
      <dsp:nvSpPr>
        <dsp:cNvPr id="0" name=""/>
        <dsp:cNvSpPr/>
      </dsp:nvSpPr>
      <dsp:spPr>
        <a:xfrm rot="5400000">
          <a:off x="3134658" y="1894019"/>
          <a:ext cx="759800" cy="5392623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reflection blurRad="12700" stA="26000" endPos="32000" dist="12700" dir="5400000" sy="-100000" rotWithShape="0"/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3576" tIns="14605" rIns="14605" bIns="14605" numCol="1" spcCol="1270" anchor="ctr" anchorCtr="0">
          <a:noAutofit/>
        </a:bodyPr>
        <a:lstStyle/>
        <a:p>
          <a:pPr marL="228600" lvl="1" indent="-228600" algn="just" defTabSz="10223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2300" b="0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rPr>
            <a:t>Доска почета «Ими гордится университет»</a:t>
          </a:r>
          <a:endParaRPr lang="ru-RU" sz="2300" b="0" kern="1200" dirty="0">
            <a:effectLst>
              <a:outerShdw blurRad="38100" dist="38100" dir="2700000" algn="tl">
                <a:srgbClr val="C0C0C0"/>
              </a:outerShdw>
            </a:effectLst>
            <a:latin typeface="Arial" pitchFamily="34" charset="0"/>
            <a:cs typeface="Arial" pitchFamily="34" charset="0"/>
          </a:endParaRPr>
        </a:p>
      </dsp:txBody>
      <dsp:txXfrm rot="-5400000">
        <a:off x="818247" y="4247520"/>
        <a:ext cx="5355533" cy="68562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2AB8EBF-D31A-428D-80AF-E8C240AF2FED}">
      <dsp:nvSpPr>
        <dsp:cNvPr id="0" name=""/>
        <dsp:cNvSpPr/>
      </dsp:nvSpPr>
      <dsp:spPr>
        <a:xfrm>
          <a:off x="0" y="0"/>
          <a:ext cx="7014037" cy="8871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всестороннее воспитание молодежи, содействие ее духовному, нравственному и физическому развитию;</a:t>
          </a:r>
          <a:endParaRPr lang="ru-RU" sz="1800" b="1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25983" y="25983"/>
        <a:ext cx="5981783" cy="835172"/>
      </dsp:txXfrm>
    </dsp:sp>
    <dsp:sp modelId="{9511A4AD-4800-4860-90E1-F86FD09C7EF4}">
      <dsp:nvSpPr>
        <dsp:cNvPr id="0" name=""/>
        <dsp:cNvSpPr/>
      </dsp:nvSpPr>
      <dsp:spPr>
        <a:xfrm>
          <a:off x="587425" y="1048436"/>
          <a:ext cx="7014037" cy="8871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1238541"/>
                <a:satOff val="1219"/>
                <a:lumOff val="2745"/>
                <a:alphaOff val="0"/>
                <a:tint val="96000"/>
                <a:lumMod val="102000"/>
              </a:schemeClr>
            </a:gs>
            <a:gs pos="100000">
              <a:schemeClr val="accent5">
                <a:hueOff val="-1238541"/>
                <a:satOff val="1219"/>
                <a:lumOff val="2745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создание условий для свободного и эффективного участия молодежи в политическом, социальном, экономическом и культурном развитии общества;</a:t>
          </a:r>
          <a:endParaRPr lang="ru-RU" sz="1800" b="1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3408" y="1074419"/>
        <a:ext cx="5798005" cy="835172"/>
      </dsp:txXfrm>
    </dsp:sp>
    <dsp:sp modelId="{5293C4E3-809C-47A3-A37E-EC7589957F67}">
      <dsp:nvSpPr>
        <dsp:cNvPr id="0" name=""/>
        <dsp:cNvSpPr/>
      </dsp:nvSpPr>
      <dsp:spPr>
        <a:xfrm>
          <a:off x="1166083" y="2096872"/>
          <a:ext cx="7014037" cy="8871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2477081"/>
                <a:satOff val="2439"/>
                <a:lumOff val="5491"/>
                <a:alphaOff val="0"/>
                <a:tint val="96000"/>
                <a:lumMod val="102000"/>
              </a:schemeClr>
            </a:gs>
            <a:gs pos="100000">
              <a:schemeClr val="accent5">
                <a:hueOff val="-2477081"/>
                <a:satOff val="2439"/>
                <a:lumOff val="5491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социальная, материальная, правовая и иная поддержка молодежи;</a:t>
          </a:r>
          <a:endParaRPr lang="ru-RU" sz="1800" b="1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192066" y="2122855"/>
        <a:ext cx="5806773" cy="835172"/>
      </dsp:txXfrm>
    </dsp:sp>
    <dsp:sp modelId="{9C09AE1E-EC66-472C-95D8-313165E95ADC}">
      <dsp:nvSpPr>
        <dsp:cNvPr id="0" name=""/>
        <dsp:cNvSpPr/>
      </dsp:nvSpPr>
      <dsp:spPr>
        <a:xfrm>
          <a:off x="1753509" y="3145309"/>
          <a:ext cx="7014037" cy="88713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-3715622"/>
                <a:satOff val="3658"/>
                <a:lumOff val="8236"/>
                <a:alphaOff val="0"/>
                <a:tint val="96000"/>
                <a:lumMod val="102000"/>
              </a:schemeClr>
            </a:gs>
            <a:gs pos="100000">
              <a:schemeClr val="accent5">
                <a:hueOff val="-3715622"/>
                <a:satOff val="3658"/>
                <a:lumOff val="8236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just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расширение возможностей молодежи в выборе жизненного пути</a:t>
          </a:r>
          <a:r>
            <a:rPr lang="ru-RU" sz="1800" b="1" i="1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.</a:t>
          </a:r>
          <a:endParaRPr lang="ru-RU" sz="1800" b="1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779492" y="3171292"/>
        <a:ext cx="5798005" cy="835172"/>
      </dsp:txXfrm>
    </dsp:sp>
    <dsp:sp modelId="{36FEED3A-A4F6-4865-AA8C-2A0D07CB9D60}">
      <dsp:nvSpPr>
        <dsp:cNvPr id="0" name=""/>
        <dsp:cNvSpPr/>
      </dsp:nvSpPr>
      <dsp:spPr>
        <a:xfrm>
          <a:off x="6437397" y="679467"/>
          <a:ext cx="576640" cy="576640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reflection blurRad="12700" stA="26000" endPos="32000" dist="12700" dir="5400000" sy="-100000" rotWithShape="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567141" y="679467"/>
        <a:ext cx="317152" cy="433922"/>
      </dsp:txXfrm>
    </dsp:sp>
    <dsp:sp modelId="{71585ADE-B98F-4E68-8379-9287F9AF2F65}">
      <dsp:nvSpPr>
        <dsp:cNvPr id="0" name=""/>
        <dsp:cNvSpPr/>
      </dsp:nvSpPr>
      <dsp:spPr>
        <a:xfrm>
          <a:off x="7024823" y="1727903"/>
          <a:ext cx="576640" cy="576640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2271095"/>
            <a:satOff val="3537"/>
            <a:lumOff val="779"/>
            <a:alphaOff val="0"/>
          </a:schemeClr>
        </a:solidFill>
        <a:ln w="9525" cap="rnd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reflection blurRad="12700" stA="26000" endPos="32000" dist="12700" dir="5400000" sy="-100000" rotWithShape="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154567" y="1727903"/>
        <a:ext cx="317152" cy="433922"/>
      </dsp:txXfrm>
    </dsp:sp>
    <dsp:sp modelId="{7734EB61-FF60-41BA-AE9A-2165FE6DF3C2}">
      <dsp:nvSpPr>
        <dsp:cNvPr id="0" name=""/>
        <dsp:cNvSpPr/>
      </dsp:nvSpPr>
      <dsp:spPr>
        <a:xfrm>
          <a:off x="7603481" y="2776340"/>
          <a:ext cx="576640" cy="576640"/>
        </a:xfrm>
        <a:prstGeom prst="downArrow">
          <a:avLst>
            <a:gd name="adj1" fmla="val 55000"/>
            <a:gd name="adj2" fmla="val 45000"/>
          </a:avLst>
        </a:prstGeom>
        <a:solidFill>
          <a:schemeClr val="accent5">
            <a:tint val="40000"/>
            <a:alpha val="90000"/>
            <a:hueOff val="-4542189"/>
            <a:satOff val="7075"/>
            <a:lumOff val="1558"/>
            <a:alphaOff val="0"/>
          </a:schemeClr>
        </a:solidFill>
        <a:ln w="9525" cap="rnd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reflection blurRad="12700" stA="26000" endPos="32000" dist="12700" dir="5400000" sy="-100000" rotWithShape="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just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800" b="1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733225" y="2776340"/>
        <a:ext cx="317152" cy="43392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5E53465-53A8-494A-97AC-CFC095D2BFC9}">
      <dsp:nvSpPr>
        <dsp:cNvPr id="0" name=""/>
        <dsp:cNvSpPr/>
      </dsp:nvSpPr>
      <dsp:spPr>
        <a:xfrm>
          <a:off x="-7077852" y="-1082927"/>
          <a:ext cx="8430551" cy="8430551"/>
        </a:xfrm>
        <a:prstGeom prst="blockArc">
          <a:avLst>
            <a:gd name="adj1" fmla="val 18900000"/>
            <a:gd name="adj2" fmla="val 2700000"/>
            <a:gd name="adj3" fmla="val 256"/>
          </a:avLst>
        </a:prstGeom>
        <a:noFill/>
        <a:ln w="15875" cap="rnd" cmpd="sng" algn="ctr">
          <a:solidFill>
            <a:schemeClr val="accent1">
              <a:tint val="99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9231FC9-DC57-40DD-8226-0DA15B17C18E}">
      <dsp:nvSpPr>
        <dsp:cNvPr id="0" name=""/>
        <dsp:cNvSpPr/>
      </dsp:nvSpPr>
      <dsp:spPr>
        <a:xfrm>
          <a:off x="439468" y="284793"/>
          <a:ext cx="8189865" cy="569335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1910" tIns="40640" rIns="40640" bIns="4064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защиты прав и законных интересов молодежи;</a:t>
          </a:r>
          <a:endParaRPr lang="ru-RU" sz="1600" b="1" kern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9468" y="284793"/>
        <a:ext cx="8189865" cy="569335"/>
      </dsp:txXfrm>
    </dsp:sp>
    <dsp:sp modelId="{AF04ED10-826D-46D3-9B6F-DC93500B793F}">
      <dsp:nvSpPr>
        <dsp:cNvPr id="0" name=""/>
        <dsp:cNvSpPr/>
      </dsp:nvSpPr>
      <dsp:spPr>
        <a:xfrm>
          <a:off x="83633" y="213626"/>
          <a:ext cx="711669" cy="7116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reflection blurRad="12700" stA="26000" endPos="32000" dist="12700" dir="5400000" sy="-100000" rotWithShape="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7C9077F2-A059-4C76-8209-599848DB8370}">
      <dsp:nvSpPr>
        <dsp:cNvPr id="0" name=""/>
        <dsp:cNvSpPr/>
      </dsp:nvSpPr>
      <dsp:spPr>
        <a:xfrm>
          <a:off x="955052" y="1139297"/>
          <a:ext cx="7674281" cy="569335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68385"/>
                <a:satOff val="1606"/>
                <a:lumOff val="4545"/>
                <a:alphaOff val="0"/>
                <a:tint val="96000"/>
                <a:lumMod val="102000"/>
              </a:schemeClr>
            </a:gs>
            <a:gs pos="100000">
              <a:schemeClr val="accent1">
                <a:shade val="80000"/>
                <a:hueOff val="68385"/>
                <a:satOff val="1606"/>
                <a:lumOff val="4545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1910" tIns="40640" rIns="40640" bIns="4064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сочетания государственных, общественных интересов, прав и свобод личности в формировании и реализации государственной молодежной политики;</a:t>
          </a:r>
          <a:endParaRPr lang="ru-RU" sz="1600" b="1" kern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55052" y="1139297"/>
        <a:ext cx="7674281" cy="569335"/>
      </dsp:txXfrm>
    </dsp:sp>
    <dsp:sp modelId="{C9A49D42-0E33-49CB-856F-5716CE69C076}">
      <dsp:nvSpPr>
        <dsp:cNvPr id="0" name=""/>
        <dsp:cNvSpPr/>
      </dsp:nvSpPr>
      <dsp:spPr>
        <a:xfrm>
          <a:off x="599218" y="1068130"/>
          <a:ext cx="711669" cy="7116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shade val="80000"/>
              <a:hueOff val="68385"/>
              <a:satOff val="1606"/>
              <a:lumOff val="4545"/>
              <a:alphaOff val="0"/>
            </a:schemeClr>
          </a:solidFill>
          <a:prstDash val="solid"/>
        </a:ln>
        <a:effectLst>
          <a:reflection blurRad="12700" stA="26000" endPos="32000" dist="12700" dir="5400000" sy="-100000" rotWithShape="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18414D8-5684-497C-B9FB-7F38A25CE179}">
      <dsp:nvSpPr>
        <dsp:cNvPr id="0" name=""/>
        <dsp:cNvSpPr/>
      </dsp:nvSpPr>
      <dsp:spPr>
        <a:xfrm>
          <a:off x="1237590" y="1993175"/>
          <a:ext cx="7391743" cy="569335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136769"/>
                <a:satOff val="3212"/>
                <a:lumOff val="9090"/>
                <a:alphaOff val="0"/>
                <a:tint val="96000"/>
                <a:lumMod val="102000"/>
              </a:schemeClr>
            </a:gs>
            <a:gs pos="100000">
              <a:schemeClr val="accent1">
                <a:shade val="80000"/>
                <a:hueOff val="136769"/>
                <a:satOff val="3212"/>
                <a:lumOff val="909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1910" tIns="40640" rIns="40640" bIns="4064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обеспечения молодежи правовых и социально-экономических гарантий, компенсирующих обусловленные возрастом ограничения ее социального статуса;</a:t>
          </a:r>
          <a:endParaRPr lang="ru-RU" sz="1600" b="1" kern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37590" y="1993175"/>
        <a:ext cx="7391743" cy="569335"/>
      </dsp:txXfrm>
    </dsp:sp>
    <dsp:sp modelId="{B675F4F6-10F9-42B2-946A-1AC8779F4C76}">
      <dsp:nvSpPr>
        <dsp:cNvPr id="0" name=""/>
        <dsp:cNvSpPr/>
      </dsp:nvSpPr>
      <dsp:spPr>
        <a:xfrm>
          <a:off x="881755" y="1922008"/>
          <a:ext cx="711669" cy="7116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shade val="80000"/>
              <a:hueOff val="136769"/>
              <a:satOff val="3212"/>
              <a:lumOff val="9090"/>
              <a:alphaOff val="0"/>
            </a:schemeClr>
          </a:solidFill>
          <a:prstDash val="solid"/>
        </a:ln>
        <a:effectLst>
          <a:reflection blurRad="12700" stA="26000" endPos="32000" dist="12700" dir="5400000" sy="-100000" rotWithShape="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F2B60C4E-FD59-4928-8BEB-3774F05DB644}">
      <dsp:nvSpPr>
        <dsp:cNvPr id="0" name=""/>
        <dsp:cNvSpPr/>
      </dsp:nvSpPr>
      <dsp:spPr>
        <a:xfrm>
          <a:off x="1327802" y="2847680"/>
          <a:ext cx="7301531" cy="569335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205154"/>
                <a:satOff val="4818"/>
                <a:lumOff val="13635"/>
                <a:alphaOff val="0"/>
                <a:tint val="96000"/>
                <a:lumMod val="102000"/>
              </a:schemeClr>
            </a:gs>
            <a:gs pos="100000">
              <a:schemeClr val="accent1">
                <a:shade val="80000"/>
                <a:hueOff val="205154"/>
                <a:satOff val="4818"/>
                <a:lumOff val="13635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1910" tIns="40640" rIns="40640" bIns="4064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научной обоснованности и комплексности;</a:t>
          </a:r>
          <a:endParaRPr lang="ru-RU" sz="1600" b="1" kern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327802" y="2847680"/>
        <a:ext cx="7301531" cy="569335"/>
      </dsp:txXfrm>
    </dsp:sp>
    <dsp:sp modelId="{CF877DAB-BB11-4854-A0F4-13491C903263}">
      <dsp:nvSpPr>
        <dsp:cNvPr id="0" name=""/>
        <dsp:cNvSpPr/>
      </dsp:nvSpPr>
      <dsp:spPr>
        <a:xfrm>
          <a:off x="971967" y="2776513"/>
          <a:ext cx="711669" cy="7116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shade val="80000"/>
              <a:hueOff val="205154"/>
              <a:satOff val="4818"/>
              <a:lumOff val="13635"/>
              <a:alphaOff val="0"/>
            </a:schemeClr>
          </a:solidFill>
          <a:prstDash val="solid"/>
        </a:ln>
        <a:effectLst>
          <a:reflection blurRad="12700" stA="26000" endPos="32000" dist="12700" dir="5400000" sy="-100000" rotWithShape="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3E4743F8-D30F-4151-B169-7E48BA8B9085}">
      <dsp:nvSpPr>
        <dsp:cNvPr id="0" name=""/>
        <dsp:cNvSpPr/>
      </dsp:nvSpPr>
      <dsp:spPr>
        <a:xfrm>
          <a:off x="1237590" y="3702184"/>
          <a:ext cx="7391743" cy="569335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273538"/>
                <a:satOff val="6423"/>
                <a:lumOff val="18180"/>
                <a:alphaOff val="0"/>
                <a:tint val="96000"/>
                <a:lumMod val="102000"/>
              </a:schemeClr>
            </a:gs>
            <a:gs pos="100000">
              <a:schemeClr val="accent1">
                <a:shade val="80000"/>
                <a:hueOff val="273538"/>
                <a:satOff val="6423"/>
                <a:lumOff val="1818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1910" tIns="40640" rIns="40640" bIns="4064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гласности;</a:t>
          </a:r>
          <a:endParaRPr lang="ru-RU" sz="1600" b="1" kern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37590" y="3702184"/>
        <a:ext cx="7391743" cy="569335"/>
      </dsp:txXfrm>
    </dsp:sp>
    <dsp:sp modelId="{B9510B6F-F7E3-4218-9794-A4C0FFC1FC0C}">
      <dsp:nvSpPr>
        <dsp:cNvPr id="0" name=""/>
        <dsp:cNvSpPr/>
      </dsp:nvSpPr>
      <dsp:spPr>
        <a:xfrm>
          <a:off x="881755" y="3631017"/>
          <a:ext cx="711669" cy="7116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shade val="80000"/>
              <a:hueOff val="273538"/>
              <a:satOff val="6423"/>
              <a:lumOff val="18180"/>
              <a:alphaOff val="0"/>
            </a:schemeClr>
          </a:solidFill>
          <a:prstDash val="solid"/>
        </a:ln>
        <a:effectLst>
          <a:reflection blurRad="12700" stA="26000" endPos="32000" dist="12700" dir="5400000" sy="-100000" rotWithShape="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5303D397-BD4F-45DC-BEC5-7A28590B9927}">
      <dsp:nvSpPr>
        <dsp:cNvPr id="0" name=""/>
        <dsp:cNvSpPr/>
      </dsp:nvSpPr>
      <dsp:spPr>
        <a:xfrm>
          <a:off x="955052" y="4556062"/>
          <a:ext cx="7674281" cy="569335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341923"/>
                <a:satOff val="8029"/>
                <a:lumOff val="22725"/>
                <a:alphaOff val="0"/>
                <a:tint val="96000"/>
                <a:lumMod val="102000"/>
              </a:schemeClr>
            </a:gs>
            <a:gs pos="100000">
              <a:schemeClr val="accent1">
                <a:shade val="80000"/>
                <a:hueOff val="341923"/>
                <a:satOff val="8029"/>
                <a:lumOff val="22725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1910" tIns="40640" rIns="40640" bIns="4064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привлечения молодежи к непосредственному участию в формировании и реализации государственной молодежной политики;</a:t>
          </a:r>
          <a:endParaRPr lang="ru-RU" sz="1600" b="1" kern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955052" y="4556062"/>
        <a:ext cx="7674281" cy="569335"/>
      </dsp:txXfrm>
    </dsp:sp>
    <dsp:sp modelId="{2CCE5876-0E4E-47EF-B652-C78E4306ECAF}">
      <dsp:nvSpPr>
        <dsp:cNvPr id="0" name=""/>
        <dsp:cNvSpPr/>
      </dsp:nvSpPr>
      <dsp:spPr>
        <a:xfrm>
          <a:off x="599218" y="4484895"/>
          <a:ext cx="711669" cy="7116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shade val="80000"/>
              <a:hueOff val="341923"/>
              <a:satOff val="8029"/>
              <a:lumOff val="22725"/>
              <a:alphaOff val="0"/>
            </a:schemeClr>
          </a:solidFill>
          <a:prstDash val="solid"/>
        </a:ln>
        <a:effectLst>
          <a:reflection blurRad="12700" stA="26000" endPos="32000" dist="12700" dir="5400000" sy="-100000" rotWithShape="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5CB4F54-D2CD-490B-B5DD-353CCC18B42D}">
      <dsp:nvSpPr>
        <dsp:cNvPr id="0" name=""/>
        <dsp:cNvSpPr/>
      </dsp:nvSpPr>
      <dsp:spPr>
        <a:xfrm>
          <a:off x="439468" y="5410567"/>
          <a:ext cx="8189865" cy="569335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410307"/>
                <a:satOff val="9635"/>
                <a:lumOff val="27270"/>
                <a:alphaOff val="0"/>
                <a:tint val="96000"/>
                <a:lumMod val="102000"/>
              </a:schemeClr>
            </a:gs>
            <a:gs pos="100000">
              <a:schemeClr val="accent1">
                <a:shade val="80000"/>
                <a:hueOff val="410307"/>
                <a:satOff val="9635"/>
                <a:lumOff val="2727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451910" tIns="40640" rIns="40640" bIns="4064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приоритета конкурсных механизмов при реализации программ в сфере государственной молодежной политики.</a:t>
          </a:r>
          <a:endParaRPr lang="ru-RU" sz="1600" b="1" kern="120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9468" y="5410567"/>
        <a:ext cx="8189865" cy="569335"/>
      </dsp:txXfrm>
    </dsp:sp>
    <dsp:sp modelId="{161EE6D3-4A30-40A7-BCA5-2295C3CBD378}">
      <dsp:nvSpPr>
        <dsp:cNvPr id="0" name=""/>
        <dsp:cNvSpPr/>
      </dsp:nvSpPr>
      <dsp:spPr>
        <a:xfrm>
          <a:off x="83633" y="5339400"/>
          <a:ext cx="711669" cy="71166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shade val="80000"/>
              <a:hueOff val="410307"/>
              <a:satOff val="9635"/>
              <a:lumOff val="27270"/>
              <a:alphaOff val="0"/>
            </a:schemeClr>
          </a:solidFill>
          <a:prstDash val="solid"/>
        </a:ln>
        <a:effectLst>
          <a:reflection blurRad="12700" stA="26000" endPos="32000" dist="12700" dir="5400000" sy="-100000" rotWithShape="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35FC0DF-1429-4A5C-8127-411468E9B423}">
      <dsp:nvSpPr>
        <dsp:cNvPr id="0" name=""/>
        <dsp:cNvSpPr/>
      </dsp:nvSpPr>
      <dsp:spPr>
        <a:xfrm rot="16200000">
          <a:off x="1040172" y="-1040172"/>
          <a:ext cx="2240136" cy="4320480"/>
        </a:xfrm>
        <a:prstGeom prst="round1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84480" tIns="284480" rIns="284480" bIns="28448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молодежь</a:t>
          </a:r>
          <a:endParaRPr lang="ru-RU" sz="4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-1" y="1"/>
        <a:ext cx="4320480" cy="1680102"/>
      </dsp:txXfrm>
    </dsp:sp>
    <dsp:sp modelId="{BD1BF04E-384F-4190-8497-0FCBF3DC0775}">
      <dsp:nvSpPr>
        <dsp:cNvPr id="0" name=""/>
        <dsp:cNvSpPr/>
      </dsp:nvSpPr>
      <dsp:spPr>
        <a:xfrm>
          <a:off x="4320480" y="0"/>
          <a:ext cx="4320480" cy="2240136"/>
        </a:xfrm>
        <a:prstGeom prst="round1Rect">
          <a:avLst/>
        </a:prstGeom>
        <a:gradFill rotWithShape="0">
          <a:gsLst>
            <a:gs pos="0">
              <a:schemeClr val="accent1">
                <a:shade val="80000"/>
                <a:hueOff val="136769"/>
                <a:satOff val="3212"/>
                <a:lumOff val="9090"/>
                <a:alphaOff val="0"/>
                <a:tint val="96000"/>
                <a:lumMod val="102000"/>
              </a:schemeClr>
            </a:gs>
            <a:gs pos="100000">
              <a:schemeClr val="accent1">
                <a:shade val="80000"/>
                <a:hueOff val="136769"/>
                <a:satOff val="3212"/>
                <a:lumOff val="909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84480" tIns="284480" rIns="284480" bIns="284480" numCol="1" spcCol="1270" anchor="ctr" anchorCtr="0">
          <a:noAutofit/>
        </a:bodyPr>
        <a:lstStyle/>
        <a:p>
          <a:pPr lvl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4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молодые семьи</a:t>
          </a:r>
          <a:endParaRPr lang="ru-RU" sz="4000" kern="1200" dirty="0">
            <a:solidFill>
              <a:schemeClr val="tx1"/>
            </a:solidFill>
          </a:endParaRPr>
        </a:p>
      </dsp:txBody>
      <dsp:txXfrm>
        <a:off x="4320480" y="0"/>
        <a:ext cx="4320480" cy="1680102"/>
      </dsp:txXfrm>
    </dsp:sp>
    <dsp:sp modelId="{CFBB506C-C481-4707-95AA-B20BA980E56D}">
      <dsp:nvSpPr>
        <dsp:cNvPr id="0" name=""/>
        <dsp:cNvSpPr/>
      </dsp:nvSpPr>
      <dsp:spPr>
        <a:xfrm rot="10800000">
          <a:off x="0" y="2240136"/>
          <a:ext cx="4320480" cy="2240136"/>
        </a:xfrm>
        <a:prstGeom prst="round1Rect">
          <a:avLst/>
        </a:prstGeom>
        <a:gradFill rotWithShape="0">
          <a:gsLst>
            <a:gs pos="0">
              <a:schemeClr val="accent1">
                <a:shade val="80000"/>
                <a:hueOff val="273538"/>
                <a:satOff val="6423"/>
                <a:lumOff val="18180"/>
                <a:alphaOff val="0"/>
                <a:tint val="96000"/>
                <a:lumMod val="102000"/>
              </a:schemeClr>
            </a:gs>
            <a:gs pos="100000">
              <a:schemeClr val="accent1">
                <a:shade val="80000"/>
                <a:hueOff val="273538"/>
                <a:satOff val="6423"/>
                <a:lumOff val="1818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56032" tIns="256032" rIns="256032" bIns="256032" numCol="1" spcCol="1270" anchor="ctr" anchorCtr="0">
          <a:noAutofit/>
        </a:bodyPr>
        <a:lstStyle/>
        <a:p>
          <a:pPr lvl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6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молодежные общественные объединения</a:t>
          </a:r>
          <a:endParaRPr lang="ru-RU" sz="3600" kern="1200" dirty="0">
            <a:solidFill>
              <a:schemeClr val="tx1"/>
            </a:solidFill>
          </a:endParaRPr>
        </a:p>
      </dsp:txBody>
      <dsp:txXfrm rot="10800000">
        <a:off x="0" y="2800170"/>
        <a:ext cx="4320480" cy="1680102"/>
      </dsp:txXfrm>
    </dsp:sp>
    <dsp:sp modelId="{D497AE2F-043A-4E37-AA65-7F91C5AEE105}">
      <dsp:nvSpPr>
        <dsp:cNvPr id="0" name=""/>
        <dsp:cNvSpPr/>
      </dsp:nvSpPr>
      <dsp:spPr>
        <a:xfrm rot="5400000">
          <a:off x="5360652" y="1199964"/>
          <a:ext cx="2240136" cy="4320480"/>
        </a:xfrm>
        <a:prstGeom prst="round1Rect">
          <a:avLst/>
        </a:prstGeom>
        <a:gradFill rotWithShape="0">
          <a:gsLst>
            <a:gs pos="0">
              <a:schemeClr val="accent1">
                <a:shade val="80000"/>
                <a:hueOff val="410307"/>
                <a:satOff val="9635"/>
                <a:lumOff val="27270"/>
                <a:alphaOff val="0"/>
                <a:tint val="96000"/>
                <a:lumMod val="102000"/>
              </a:schemeClr>
            </a:gs>
            <a:gs pos="100000">
              <a:schemeClr val="accent1">
                <a:shade val="80000"/>
                <a:hueOff val="410307"/>
                <a:satOff val="9635"/>
                <a:lumOff val="2727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t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kern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государственные органы и иные организации, участвующие в пределах своей компетенции в реализации государственной молодежной политики.</a:t>
          </a:r>
        </a:p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ru-RU" sz="2000" kern="1200" dirty="0" smtClean="0">
            <a:solidFill>
              <a:schemeClr val="tx1"/>
            </a:solidFill>
          </a:endParaRPr>
        </a:p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2000" kern="1200" dirty="0">
            <a:solidFill>
              <a:schemeClr val="tx1"/>
            </a:solidFill>
          </a:endParaRPr>
        </a:p>
      </dsp:txBody>
      <dsp:txXfrm rot="-5400000">
        <a:off x="4320480" y="2800170"/>
        <a:ext cx="4320480" cy="1680102"/>
      </dsp:txXfrm>
    </dsp:sp>
    <dsp:sp modelId="{D34CADD6-23B2-4DEA-98C6-5601B0483564}">
      <dsp:nvSpPr>
        <dsp:cNvPr id="0" name=""/>
        <dsp:cNvSpPr/>
      </dsp:nvSpPr>
      <dsp:spPr>
        <a:xfrm>
          <a:off x="3024336" y="1656188"/>
          <a:ext cx="2592288" cy="1120068"/>
        </a:xfrm>
        <a:prstGeom prst="roundRect">
          <a:avLst/>
        </a:prstGeom>
        <a:gradFill rotWithShape="0">
          <a:gsLst>
            <a:gs pos="0">
              <a:schemeClr val="accent1">
                <a:tint val="40000"/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tint val="40000"/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СУБЪЕКТЫ</a:t>
          </a:r>
          <a:endParaRPr lang="ru-RU" sz="24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3079013" y="1710865"/>
        <a:ext cx="2482934" cy="1010714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0FB170-7BFB-4CD9-AE9D-F4E4F8D8C1C1}">
      <dsp:nvSpPr>
        <dsp:cNvPr id="0" name=""/>
        <dsp:cNvSpPr/>
      </dsp:nvSpPr>
      <dsp:spPr>
        <a:xfrm rot="10800000">
          <a:off x="1429592" y="782"/>
          <a:ext cx="5219499" cy="459626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2683" tIns="60960" rIns="113792" bIns="6096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гражданское и патриотическое воспитание молодежи</a:t>
          </a:r>
          <a:endParaRPr lang="ru-RU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544498" y="782"/>
        <a:ext cx="5104593" cy="459626"/>
      </dsp:txXfrm>
    </dsp:sp>
    <dsp:sp modelId="{EB3467B0-9DB4-4572-8992-F43858B65F5B}">
      <dsp:nvSpPr>
        <dsp:cNvPr id="0" name=""/>
        <dsp:cNvSpPr/>
      </dsp:nvSpPr>
      <dsp:spPr>
        <a:xfrm>
          <a:off x="1199779" y="782"/>
          <a:ext cx="459626" cy="45962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D0134F68-D5C3-4C50-9F75-13EF46A49B0A}">
      <dsp:nvSpPr>
        <dsp:cNvPr id="0" name=""/>
        <dsp:cNvSpPr/>
      </dsp:nvSpPr>
      <dsp:spPr>
        <a:xfrm rot="10800000">
          <a:off x="1429592" y="597610"/>
          <a:ext cx="5219499" cy="459626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2683" tIns="60960" rIns="113792" bIns="6096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содействие формированию здорового образа жизни молодежи</a:t>
          </a:r>
          <a:endParaRPr lang="ru-RU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544498" y="597610"/>
        <a:ext cx="5104593" cy="459626"/>
      </dsp:txXfrm>
    </dsp:sp>
    <dsp:sp modelId="{58B4E0FA-9394-45BD-954F-47150F3EB8BE}">
      <dsp:nvSpPr>
        <dsp:cNvPr id="0" name=""/>
        <dsp:cNvSpPr/>
      </dsp:nvSpPr>
      <dsp:spPr>
        <a:xfrm>
          <a:off x="1199779" y="597610"/>
          <a:ext cx="459626" cy="45962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5A7E9378-0C70-4129-A7C3-11FAAE5541C8}">
      <dsp:nvSpPr>
        <dsp:cNvPr id="0" name=""/>
        <dsp:cNvSpPr/>
      </dsp:nvSpPr>
      <dsp:spPr>
        <a:xfrm rot="10800000">
          <a:off x="1429592" y="1194439"/>
          <a:ext cx="5219499" cy="459626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2683" tIns="60960" rIns="113792" bIns="6096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поддержка молодых семей</a:t>
          </a:r>
          <a:endParaRPr lang="ru-RU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544498" y="1194439"/>
        <a:ext cx="5104593" cy="459626"/>
      </dsp:txXfrm>
    </dsp:sp>
    <dsp:sp modelId="{EB4D894D-A8EB-4697-9F99-EF5F26BD7B86}">
      <dsp:nvSpPr>
        <dsp:cNvPr id="0" name=""/>
        <dsp:cNvSpPr/>
      </dsp:nvSpPr>
      <dsp:spPr>
        <a:xfrm>
          <a:off x="1199779" y="1194439"/>
          <a:ext cx="459626" cy="45962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2729EDD2-F441-4F8D-B061-A671FE19FE0D}">
      <dsp:nvSpPr>
        <dsp:cNvPr id="0" name=""/>
        <dsp:cNvSpPr/>
      </dsp:nvSpPr>
      <dsp:spPr>
        <a:xfrm rot="10800000">
          <a:off x="1429592" y="1791267"/>
          <a:ext cx="5219499" cy="459626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2683" tIns="60960" rIns="113792" bIns="6096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содействие реализации права молодежи на труд</a:t>
          </a:r>
          <a:endParaRPr lang="ru-RU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544498" y="1791267"/>
        <a:ext cx="5104593" cy="459626"/>
      </dsp:txXfrm>
    </dsp:sp>
    <dsp:sp modelId="{50952E98-0E11-4596-96CC-693C01DBD9B0}">
      <dsp:nvSpPr>
        <dsp:cNvPr id="0" name=""/>
        <dsp:cNvSpPr/>
      </dsp:nvSpPr>
      <dsp:spPr>
        <a:xfrm>
          <a:off x="1199779" y="1791267"/>
          <a:ext cx="459626" cy="45962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E258A70F-9D67-40C2-956F-9B13C6F9B065}">
      <dsp:nvSpPr>
        <dsp:cNvPr id="0" name=""/>
        <dsp:cNvSpPr/>
      </dsp:nvSpPr>
      <dsp:spPr>
        <a:xfrm rot="10800000">
          <a:off x="1429592" y="2388096"/>
          <a:ext cx="5219499" cy="459626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2683" tIns="60960" rIns="113792" bIns="6096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поддержка молодежи в получении образования</a:t>
          </a:r>
          <a:endParaRPr lang="ru-RU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544498" y="2388096"/>
        <a:ext cx="5104593" cy="459626"/>
      </dsp:txXfrm>
    </dsp:sp>
    <dsp:sp modelId="{7EBEB033-645B-44A9-A9E8-3E570B98804F}">
      <dsp:nvSpPr>
        <dsp:cNvPr id="0" name=""/>
        <dsp:cNvSpPr/>
      </dsp:nvSpPr>
      <dsp:spPr>
        <a:xfrm>
          <a:off x="1199779" y="2388096"/>
          <a:ext cx="459626" cy="45962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E378E1A7-00FC-43CE-A0E2-20955E40BB77}">
      <dsp:nvSpPr>
        <dsp:cNvPr id="0" name=""/>
        <dsp:cNvSpPr/>
      </dsp:nvSpPr>
      <dsp:spPr>
        <a:xfrm rot="10800000">
          <a:off x="1429592" y="2984924"/>
          <a:ext cx="5219499" cy="459626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2683" tIns="60960" rIns="113792" bIns="6096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государственная поддержка талантливой и одаренной молодежи</a:t>
          </a:r>
          <a:endParaRPr lang="ru-RU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544498" y="2984924"/>
        <a:ext cx="5104593" cy="459626"/>
      </dsp:txXfrm>
    </dsp:sp>
    <dsp:sp modelId="{5C6FCDDE-341C-41AE-BCA0-46B1657832C2}">
      <dsp:nvSpPr>
        <dsp:cNvPr id="0" name=""/>
        <dsp:cNvSpPr/>
      </dsp:nvSpPr>
      <dsp:spPr>
        <a:xfrm>
          <a:off x="1199779" y="2984924"/>
          <a:ext cx="459626" cy="45962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4C184D40-96C2-4226-AF56-042223A81DC0}">
      <dsp:nvSpPr>
        <dsp:cNvPr id="0" name=""/>
        <dsp:cNvSpPr/>
      </dsp:nvSpPr>
      <dsp:spPr>
        <a:xfrm rot="10800000">
          <a:off x="1429592" y="3581753"/>
          <a:ext cx="5219499" cy="459626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2683" tIns="60960" rIns="113792" bIns="6096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реализация молодежной кадровой политики</a:t>
          </a:r>
          <a:endParaRPr lang="ru-RU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544498" y="3581753"/>
        <a:ext cx="5104593" cy="459626"/>
      </dsp:txXfrm>
    </dsp:sp>
    <dsp:sp modelId="{802E77C3-4F20-4AE8-BB55-1548DBF76852}">
      <dsp:nvSpPr>
        <dsp:cNvPr id="0" name=""/>
        <dsp:cNvSpPr/>
      </dsp:nvSpPr>
      <dsp:spPr>
        <a:xfrm>
          <a:off x="1199779" y="3581753"/>
          <a:ext cx="459626" cy="45962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E6A845C4-2CD2-4F1A-8571-9A0EF92483BB}">
      <dsp:nvSpPr>
        <dsp:cNvPr id="0" name=""/>
        <dsp:cNvSpPr/>
      </dsp:nvSpPr>
      <dsp:spPr>
        <a:xfrm rot="10800000">
          <a:off x="1429592" y="4178582"/>
          <a:ext cx="5219499" cy="459626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2683" tIns="60960" rIns="113792" bIns="6096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содействие реализации права молодежи на объединение</a:t>
          </a:r>
          <a:endParaRPr lang="ru-RU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544498" y="4178582"/>
        <a:ext cx="5104593" cy="459626"/>
      </dsp:txXfrm>
    </dsp:sp>
    <dsp:sp modelId="{EB6B7897-FD3A-40DA-82B3-4EAF7C1E834E}">
      <dsp:nvSpPr>
        <dsp:cNvPr id="0" name=""/>
        <dsp:cNvSpPr/>
      </dsp:nvSpPr>
      <dsp:spPr>
        <a:xfrm>
          <a:off x="1199779" y="4178582"/>
          <a:ext cx="459626" cy="45962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90885E27-E258-47A5-A2F3-C752777C2CFF}">
      <dsp:nvSpPr>
        <dsp:cNvPr id="0" name=""/>
        <dsp:cNvSpPr/>
      </dsp:nvSpPr>
      <dsp:spPr>
        <a:xfrm rot="10800000">
          <a:off x="1429592" y="4775410"/>
          <a:ext cx="5219499" cy="459626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2683" tIns="60960" rIns="113792" bIns="6096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содействие развитию и реализации молодежных общественно значимых инициатив</a:t>
          </a:r>
          <a:endParaRPr lang="ru-RU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544498" y="4775410"/>
        <a:ext cx="5104593" cy="459626"/>
      </dsp:txXfrm>
    </dsp:sp>
    <dsp:sp modelId="{6C2CBC6D-B100-468E-962C-21B632AC444E}">
      <dsp:nvSpPr>
        <dsp:cNvPr id="0" name=""/>
        <dsp:cNvSpPr/>
      </dsp:nvSpPr>
      <dsp:spPr>
        <a:xfrm>
          <a:off x="1199779" y="4775410"/>
          <a:ext cx="459626" cy="45962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6D982D44-9E02-4AB5-B0E6-B721FA77D120}">
      <dsp:nvSpPr>
        <dsp:cNvPr id="0" name=""/>
        <dsp:cNvSpPr/>
      </dsp:nvSpPr>
      <dsp:spPr>
        <a:xfrm rot="10800000">
          <a:off x="1429592" y="5372239"/>
          <a:ext cx="5219499" cy="459626"/>
        </a:xfrm>
        <a:prstGeom prst="homePlate">
          <a:avLst/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202683" tIns="60960" rIns="113792" bIns="6096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международное молодежное сотрудничество</a:t>
          </a:r>
          <a:endParaRPr lang="ru-RU" sz="1600" b="1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10800000">
        <a:off x="1544498" y="5372239"/>
        <a:ext cx="5104593" cy="459626"/>
      </dsp:txXfrm>
    </dsp:sp>
    <dsp:sp modelId="{4FACAC67-455D-4458-805E-33C7E6A4127E}">
      <dsp:nvSpPr>
        <dsp:cNvPr id="0" name=""/>
        <dsp:cNvSpPr/>
      </dsp:nvSpPr>
      <dsp:spPr>
        <a:xfrm>
          <a:off x="1199779" y="5372239"/>
          <a:ext cx="459626" cy="459626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397AD92-21F1-4569-8CB1-631BBFF291DB}">
      <dsp:nvSpPr>
        <dsp:cNvPr id="0" name=""/>
        <dsp:cNvSpPr/>
      </dsp:nvSpPr>
      <dsp:spPr>
        <a:xfrm>
          <a:off x="543607" y="160127"/>
          <a:ext cx="3523527" cy="110110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45813" tIns="60960" rIns="60960" bIns="6096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у молодежи патриотизма 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43607" y="160127"/>
        <a:ext cx="3523527" cy="1101102"/>
      </dsp:txXfrm>
    </dsp:sp>
    <dsp:sp modelId="{7A2DEC8F-4E4F-411C-9567-2CD89CA842F2}">
      <dsp:nvSpPr>
        <dsp:cNvPr id="0" name=""/>
        <dsp:cNvSpPr/>
      </dsp:nvSpPr>
      <dsp:spPr>
        <a:xfrm>
          <a:off x="396793" y="1079"/>
          <a:ext cx="770771" cy="1156157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6858B84D-3D7D-4D78-AEBF-0C49949261ED}">
      <dsp:nvSpPr>
        <dsp:cNvPr id="0" name=""/>
        <dsp:cNvSpPr/>
      </dsp:nvSpPr>
      <dsp:spPr>
        <a:xfrm>
          <a:off x="4339963" y="160127"/>
          <a:ext cx="3523527" cy="110110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45813" tIns="60960" rIns="60960" bIns="6096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формирование национального самосознания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39963" y="160127"/>
        <a:ext cx="3523527" cy="1101102"/>
      </dsp:txXfrm>
    </dsp:sp>
    <dsp:sp modelId="{3DE51CF6-BA54-4E40-88C7-C81941D58409}">
      <dsp:nvSpPr>
        <dsp:cNvPr id="0" name=""/>
        <dsp:cNvSpPr/>
      </dsp:nvSpPr>
      <dsp:spPr>
        <a:xfrm>
          <a:off x="4193150" y="1079"/>
          <a:ext cx="770771" cy="1156157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4D6FC79-1478-4C7C-A24E-009CF82AA3A5}">
      <dsp:nvSpPr>
        <dsp:cNvPr id="0" name=""/>
        <dsp:cNvSpPr/>
      </dsp:nvSpPr>
      <dsp:spPr>
        <a:xfrm>
          <a:off x="592782" y="1560012"/>
          <a:ext cx="3420900" cy="1069031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24091" tIns="60960" rIns="60960" bIns="6096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dirty="0" smtClean="0">
              <a:latin typeface="Times New Roman" panose="02020603050405020304" pitchFamily="18" charset="0"/>
              <a:cs typeface="Times New Roman" panose="02020603050405020304" pitchFamily="18" charset="0"/>
            </a:rPr>
            <a:t>воспитание правовой и политической культуры </a:t>
          </a:r>
          <a:endParaRPr lang="ru-RU" sz="16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592782" y="1560012"/>
        <a:ext cx="3420900" cy="1069031"/>
      </dsp:txXfrm>
    </dsp:sp>
    <dsp:sp modelId="{CFD8AD26-1152-4AE7-AE52-BBE793598894}">
      <dsp:nvSpPr>
        <dsp:cNvPr id="0" name=""/>
        <dsp:cNvSpPr/>
      </dsp:nvSpPr>
      <dsp:spPr>
        <a:xfrm>
          <a:off x="450245" y="1405596"/>
          <a:ext cx="748322" cy="1122483"/>
        </a:xfrm>
        <a:prstGeom prst="rect">
          <a:avLst/>
        </a:prstGeom>
        <a:blipFill>
          <a:blip xmlns:r="http://schemas.openxmlformats.org/officeDocument/2006/relationships"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2FE64C88-E766-4917-B46C-DA84FAFBA840}">
      <dsp:nvSpPr>
        <dsp:cNvPr id="0" name=""/>
        <dsp:cNvSpPr/>
      </dsp:nvSpPr>
      <dsp:spPr>
        <a:xfrm>
          <a:off x="4286512" y="1546293"/>
          <a:ext cx="3523527" cy="1101102"/>
        </a:xfrm>
        <a:prstGeom prst="rect">
          <a:avLst/>
        </a:prstGeom>
        <a:solidFill>
          <a:schemeClr val="lt1">
            <a:alpha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745813" tIns="60960" rIns="60960" bIns="6096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kern="1200" smtClean="0">
              <a:latin typeface="Times New Roman" panose="02020603050405020304" pitchFamily="18" charset="0"/>
              <a:cs typeface="Times New Roman" panose="02020603050405020304" pitchFamily="18" charset="0"/>
            </a:rPr>
            <a:t>развития осознанного, ответственного и активного стремления к участию в общественной жизни страны</a:t>
          </a:r>
          <a:endParaRPr lang="ru-RU" sz="1600" kern="120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286512" y="1546293"/>
        <a:ext cx="3523527" cy="1101102"/>
      </dsp:txXfrm>
    </dsp:sp>
    <dsp:sp modelId="{5ED22EC4-9322-42EB-83E9-5A9D4717AA76}">
      <dsp:nvSpPr>
        <dsp:cNvPr id="0" name=""/>
        <dsp:cNvSpPr/>
      </dsp:nvSpPr>
      <dsp:spPr>
        <a:xfrm>
          <a:off x="4139698" y="1387245"/>
          <a:ext cx="770771" cy="1156157"/>
        </a:xfrm>
        <a:prstGeom prst="rect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 l="-25000" r="-25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2F08C5-84A7-404F-A068-5965A2809932}">
      <dsp:nvSpPr>
        <dsp:cNvPr id="0" name=""/>
        <dsp:cNvSpPr/>
      </dsp:nvSpPr>
      <dsp:spPr>
        <a:xfrm>
          <a:off x="-6961454" y="-1064349"/>
          <a:ext cx="8285383" cy="8285383"/>
        </a:xfrm>
        <a:prstGeom prst="blockArc">
          <a:avLst>
            <a:gd name="adj1" fmla="val 18900000"/>
            <a:gd name="adj2" fmla="val 2700000"/>
            <a:gd name="adj3" fmla="val 261"/>
          </a:avLst>
        </a:prstGeom>
        <a:noFill/>
        <a:ln w="15875" cap="rnd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D8D86AB-B4AC-4BD7-8A03-FD43E26F9BF8}">
      <dsp:nvSpPr>
        <dsp:cNvPr id="0" name=""/>
        <dsp:cNvSpPr/>
      </dsp:nvSpPr>
      <dsp:spPr>
        <a:xfrm>
          <a:off x="492842" y="324210"/>
          <a:ext cx="7974222" cy="6481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14489" tIns="40640" rIns="40640" bIns="4064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поддержка создания и функционирования молодежных общественных объединений с соответствующими целями деятельности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92842" y="324210"/>
        <a:ext cx="7974222" cy="648175"/>
      </dsp:txXfrm>
    </dsp:sp>
    <dsp:sp modelId="{4D5F3EB1-45FF-472C-93D9-4126986735A9}">
      <dsp:nvSpPr>
        <dsp:cNvPr id="0" name=""/>
        <dsp:cNvSpPr/>
      </dsp:nvSpPr>
      <dsp:spPr>
        <a:xfrm>
          <a:off x="87732" y="243189"/>
          <a:ext cx="810219" cy="8102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reflection blurRad="12700" stA="26000" endPos="32000" dist="12700" dir="5400000" sy="-100000" rotWithShape="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D40F96F-7D30-4E70-BF03-262D3DC952E4}">
      <dsp:nvSpPr>
        <dsp:cNvPr id="0" name=""/>
        <dsp:cNvSpPr/>
      </dsp:nvSpPr>
      <dsp:spPr>
        <a:xfrm>
          <a:off x="1026011" y="1296351"/>
          <a:ext cx="7441053" cy="6481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14489" tIns="40640" rIns="40640" bIns="4064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проведение республиканских (региональных) фестивалей молодежных общественных объединений по гражданской и патриотической тематике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26011" y="1296351"/>
        <a:ext cx="7441053" cy="648175"/>
      </dsp:txXfrm>
    </dsp:sp>
    <dsp:sp modelId="{56F613EB-5904-46FD-B713-6BDE31AA35CC}">
      <dsp:nvSpPr>
        <dsp:cNvPr id="0" name=""/>
        <dsp:cNvSpPr/>
      </dsp:nvSpPr>
      <dsp:spPr>
        <a:xfrm>
          <a:off x="620901" y="1215329"/>
          <a:ext cx="810219" cy="8102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reflection blurRad="12700" stA="26000" endPos="32000" dist="12700" dir="5400000" sy="-100000" rotWithShape="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EA3EA91E-7821-4024-BEDB-D9482BFE20B3}">
      <dsp:nvSpPr>
        <dsp:cNvPr id="0" name=""/>
        <dsp:cNvSpPr/>
      </dsp:nvSpPr>
      <dsp:spPr>
        <a:xfrm>
          <a:off x="1269816" y="2268491"/>
          <a:ext cx="7197249" cy="6481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14489" tIns="40640" rIns="40640" bIns="4064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организация «круглых столов», семинаров по вопросам гражданского и патриотического воспитания молодежи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69816" y="2268491"/>
        <a:ext cx="7197249" cy="648175"/>
      </dsp:txXfrm>
    </dsp:sp>
    <dsp:sp modelId="{D6A0CBBD-BAC4-4521-9FF4-ABEE7F57C27D}">
      <dsp:nvSpPr>
        <dsp:cNvPr id="0" name=""/>
        <dsp:cNvSpPr/>
      </dsp:nvSpPr>
      <dsp:spPr>
        <a:xfrm>
          <a:off x="864706" y="2187469"/>
          <a:ext cx="810219" cy="8102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reflection blurRad="12700" stA="26000" endPos="32000" dist="12700" dir="5400000" sy="-100000" rotWithShape="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04900F8E-96CE-47F6-9B76-BE93170CEB09}">
      <dsp:nvSpPr>
        <dsp:cNvPr id="0" name=""/>
        <dsp:cNvSpPr/>
      </dsp:nvSpPr>
      <dsp:spPr>
        <a:xfrm>
          <a:off x="1269816" y="3240016"/>
          <a:ext cx="7197249" cy="6481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14489" tIns="40640" rIns="40640" bIns="4064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организация спортивно-патриотических лагерей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269816" y="3240016"/>
        <a:ext cx="7197249" cy="648175"/>
      </dsp:txXfrm>
    </dsp:sp>
    <dsp:sp modelId="{3A0F2235-0F19-4090-B07F-32E7FDCFA271}">
      <dsp:nvSpPr>
        <dsp:cNvPr id="0" name=""/>
        <dsp:cNvSpPr/>
      </dsp:nvSpPr>
      <dsp:spPr>
        <a:xfrm>
          <a:off x="864706" y="3158994"/>
          <a:ext cx="810219" cy="8102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reflection blurRad="12700" stA="26000" endPos="32000" dist="12700" dir="5400000" sy="-100000" rotWithShape="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6005BEE7-108B-4F81-A384-C7045E0F7B54}">
      <dsp:nvSpPr>
        <dsp:cNvPr id="0" name=""/>
        <dsp:cNvSpPr/>
      </dsp:nvSpPr>
      <dsp:spPr>
        <a:xfrm>
          <a:off x="1026011" y="4212156"/>
          <a:ext cx="7441053" cy="6481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14489" tIns="40640" rIns="40640" bIns="4064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создание при воинских частях нештатных центров патриотического воспитания молодежи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1026011" y="4212156"/>
        <a:ext cx="7441053" cy="648175"/>
      </dsp:txXfrm>
    </dsp:sp>
    <dsp:sp modelId="{0793EBDC-2A07-45CA-8BE2-BB770CCA88F4}">
      <dsp:nvSpPr>
        <dsp:cNvPr id="0" name=""/>
        <dsp:cNvSpPr/>
      </dsp:nvSpPr>
      <dsp:spPr>
        <a:xfrm>
          <a:off x="620901" y="4131134"/>
          <a:ext cx="810219" cy="8102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reflection blurRad="12700" stA="26000" endPos="32000" dist="12700" dir="5400000" sy="-100000" rotWithShape="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CA5D9C52-DA43-4FB8-B7FF-A3CD4E7246C1}">
      <dsp:nvSpPr>
        <dsp:cNvPr id="0" name=""/>
        <dsp:cNvSpPr/>
      </dsp:nvSpPr>
      <dsp:spPr>
        <a:xfrm>
          <a:off x="492842" y="5184297"/>
          <a:ext cx="7974222" cy="64817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514489" tIns="40640" rIns="40640" bIns="40640" numCol="1" spcCol="1270" anchor="ctr" anchorCtr="0">
          <a:noAutofit/>
        </a:bodyPr>
        <a:lstStyle/>
        <a:p>
          <a:pPr lvl="0" algn="just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поддержка деятельности оперативных молодежных отрядов, молодежных добровольных дружин и иных форм правоохранительного движения среди молодежи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92842" y="5184297"/>
        <a:ext cx="7974222" cy="648175"/>
      </dsp:txXfrm>
    </dsp:sp>
    <dsp:sp modelId="{DE6FDD41-69D4-40CA-B6B1-28A285F1CED7}">
      <dsp:nvSpPr>
        <dsp:cNvPr id="0" name=""/>
        <dsp:cNvSpPr/>
      </dsp:nvSpPr>
      <dsp:spPr>
        <a:xfrm>
          <a:off x="87732" y="5103275"/>
          <a:ext cx="810219" cy="810219"/>
        </a:xfrm>
        <a:prstGeom prst="ellipse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9525" cap="rnd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>
          <a:reflection blurRad="12700" stA="26000" endPos="32000" dist="12700" dir="5400000" sy="-100000" rotWithShape="0"/>
        </a:effectLst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69CE65-F46B-4730-8AF7-05A33083FE5E}">
      <dsp:nvSpPr>
        <dsp:cNvPr id="0" name=""/>
        <dsp:cNvSpPr/>
      </dsp:nvSpPr>
      <dsp:spPr>
        <a:xfrm>
          <a:off x="0" y="65451"/>
          <a:ext cx="8768536" cy="9469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организация физкультурно-оздоровительной работы с молодежью, привлечения молодежи к систематическим занятиям физической культурой и спортом;</a:t>
          </a:r>
          <a:endParaRPr lang="ru-RU" sz="1600" b="1" kern="1200" dirty="0"/>
        </a:p>
      </dsp:txBody>
      <dsp:txXfrm>
        <a:off x="1848400" y="65451"/>
        <a:ext cx="6920135" cy="946928"/>
      </dsp:txXfrm>
    </dsp:sp>
    <dsp:sp modelId="{610C93E2-9102-4A77-9959-16A30E79DFCD}">
      <dsp:nvSpPr>
        <dsp:cNvPr id="0" name=""/>
        <dsp:cNvSpPr/>
      </dsp:nvSpPr>
      <dsp:spPr>
        <a:xfrm>
          <a:off x="94692" y="94692"/>
          <a:ext cx="1753707" cy="75754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51B03F94-68D1-4361-A90D-5FD6696428FB}">
      <dsp:nvSpPr>
        <dsp:cNvPr id="0" name=""/>
        <dsp:cNvSpPr/>
      </dsp:nvSpPr>
      <dsp:spPr>
        <a:xfrm>
          <a:off x="0" y="1041621"/>
          <a:ext cx="8768536" cy="9469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kern="1200" smtClean="0">
              <a:latin typeface="Times New Roman" pitchFamily="18" charset="0"/>
              <a:cs typeface="Times New Roman" pitchFamily="18" charset="0"/>
            </a:rPr>
            <a:t>создание условий для обеспечения доступности занятий физической культурой и спортом;</a:t>
          </a:r>
          <a:endParaRPr lang="ru-RU" sz="1600" b="1" kern="1200" dirty="0" smtClean="0">
            <a:latin typeface="Times New Roman" pitchFamily="18" charset="0"/>
            <a:cs typeface="Times New Roman" pitchFamily="18" charset="0"/>
          </a:endParaRPr>
        </a:p>
      </dsp:txBody>
      <dsp:txXfrm>
        <a:off x="1848400" y="1041621"/>
        <a:ext cx="6920135" cy="946928"/>
      </dsp:txXfrm>
    </dsp:sp>
    <dsp:sp modelId="{2FD12EA4-0DE7-4DDF-A05B-9DE8660364A4}">
      <dsp:nvSpPr>
        <dsp:cNvPr id="0" name=""/>
        <dsp:cNvSpPr/>
      </dsp:nvSpPr>
      <dsp:spPr>
        <a:xfrm>
          <a:off x="94692" y="1136314"/>
          <a:ext cx="1753707" cy="75754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D121E9F8-321B-4CA5-A257-211B09B36E9C}">
      <dsp:nvSpPr>
        <dsp:cNvPr id="0" name=""/>
        <dsp:cNvSpPr/>
      </dsp:nvSpPr>
      <dsp:spPr>
        <a:xfrm>
          <a:off x="0" y="2083242"/>
          <a:ext cx="8768536" cy="9469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just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проведение совместно с организациями физической культуры и спорта массовых спортивных мероприятий;</a:t>
          </a:r>
          <a:endParaRPr lang="ru-RU" sz="1600" b="1" kern="1200" dirty="0"/>
        </a:p>
      </dsp:txBody>
      <dsp:txXfrm>
        <a:off x="1848400" y="2083242"/>
        <a:ext cx="6920135" cy="946928"/>
      </dsp:txXfrm>
    </dsp:sp>
    <dsp:sp modelId="{DAE98773-1004-485A-8F6F-475A2E37F98E}">
      <dsp:nvSpPr>
        <dsp:cNvPr id="0" name=""/>
        <dsp:cNvSpPr/>
      </dsp:nvSpPr>
      <dsp:spPr>
        <a:xfrm>
          <a:off x="94692" y="2177935"/>
          <a:ext cx="1753707" cy="75754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6313CE5D-F90F-40E3-B33B-0C83E6F0D0DA}">
      <dsp:nvSpPr>
        <dsp:cNvPr id="0" name=""/>
        <dsp:cNvSpPr/>
      </dsp:nvSpPr>
      <dsp:spPr>
        <a:xfrm>
          <a:off x="0" y="3124864"/>
          <a:ext cx="8768536" cy="9469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kern="1200" smtClean="0">
              <a:latin typeface="Times New Roman" pitchFamily="18" charset="0"/>
              <a:cs typeface="Times New Roman" pitchFamily="18" charset="0"/>
            </a:rPr>
            <a:t>создание с участием молодежных общественных объединений и иных организаций физкультурно-оздоровительных и спортивных центров (комбинатов, комплексов);</a:t>
          </a:r>
        </a:p>
        <a:p>
          <a:pPr lvl="0" algn="just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/>
        </a:p>
      </dsp:txBody>
      <dsp:txXfrm>
        <a:off x="1848400" y="3124864"/>
        <a:ext cx="6920135" cy="946928"/>
      </dsp:txXfrm>
    </dsp:sp>
    <dsp:sp modelId="{ED737BB4-F6EB-462A-9276-C72EC0DE4C0A}">
      <dsp:nvSpPr>
        <dsp:cNvPr id="0" name=""/>
        <dsp:cNvSpPr/>
      </dsp:nvSpPr>
      <dsp:spPr>
        <a:xfrm>
          <a:off x="94692" y="3219557"/>
          <a:ext cx="1753707" cy="75754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56A7768D-EEA3-428E-B0A9-8EABE31730AA}">
      <dsp:nvSpPr>
        <dsp:cNvPr id="0" name=""/>
        <dsp:cNvSpPr/>
      </dsp:nvSpPr>
      <dsp:spPr>
        <a:xfrm>
          <a:off x="0" y="4166485"/>
          <a:ext cx="8768536" cy="9469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kern="1200" dirty="0" smtClean="0">
              <a:latin typeface="Times New Roman" pitchFamily="18" charset="0"/>
              <a:cs typeface="Times New Roman" pitchFamily="18" charset="0"/>
            </a:rPr>
            <a:t>строительство физкультурно-спортивных сооружений;</a:t>
          </a:r>
        </a:p>
        <a:p>
          <a:pPr lvl="0" algn="just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/>
        </a:p>
      </dsp:txBody>
      <dsp:txXfrm>
        <a:off x="1848400" y="4166485"/>
        <a:ext cx="6920135" cy="946928"/>
      </dsp:txXfrm>
    </dsp:sp>
    <dsp:sp modelId="{A23A74C7-F055-4CEF-AE0D-FE192F063868}">
      <dsp:nvSpPr>
        <dsp:cNvPr id="0" name=""/>
        <dsp:cNvSpPr/>
      </dsp:nvSpPr>
      <dsp:spPr>
        <a:xfrm>
          <a:off x="94692" y="4261178"/>
          <a:ext cx="1753707" cy="75754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0C849387-3E7C-42B3-B4EC-E2D029588E76}">
      <dsp:nvSpPr>
        <dsp:cNvPr id="0" name=""/>
        <dsp:cNvSpPr/>
      </dsp:nvSpPr>
      <dsp:spPr>
        <a:xfrm>
          <a:off x="0" y="5208107"/>
          <a:ext cx="8768536" cy="94692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lt1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lt1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marL="0" marR="0" lvl="0" indent="0" algn="just" defTabSz="914400" eaLnBrk="1" fontAlgn="auto" latinLnBrk="0" hangingPunct="1">
            <a:lnSpc>
              <a:spcPct val="100000"/>
            </a:lnSpc>
            <a:spcBef>
              <a:spcPct val="0"/>
            </a:spcBef>
            <a:spcAft>
              <a:spcPts val="0"/>
            </a:spcAft>
            <a:buClrTx/>
            <a:buSzTx/>
            <a:buFontTx/>
            <a:buNone/>
            <a:tabLst/>
            <a:defRPr/>
          </a:pPr>
          <a:r>
            <a:rPr lang="ru-RU" sz="1600" b="1" kern="1200" smtClean="0">
              <a:latin typeface="Times New Roman" pitchFamily="18" charset="0"/>
              <a:cs typeface="Times New Roman" pitchFamily="18" charset="0"/>
            </a:rPr>
            <a:t>организация оздоровления и санаторно-курортного лечения в соответствии с законодательством.</a:t>
          </a:r>
        </a:p>
        <a:p>
          <a:pPr lvl="0" algn="just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ru-RU" sz="1600" b="1" kern="1200" dirty="0"/>
        </a:p>
      </dsp:txBody>
      <dsp:txXfrm>
        <a:off x="1848400" y="5208107"/>
        <a:ext cx="6920135" cy="946928"/>
      </dsp:txXfrm>
    </dsp:sp>
    <dsp:sp modelId="{8E09A30D-9950-4A21-954D-7FCF9FA9D8D3}">
      <dsp:nvSpPr>
        <dsp:cNvPr id="0" name=""/>
        <dsp:cNvSpPr/>
      </dsp:nvSpPr>
      <dsp:spPr>
        <a:xfrm>
          <a:off x="94692" y="5302800"/>
          <a:ext cx="1753707" cy="757542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505DDC-2AA5-4A3A-B09A-1D6D33C2B510}">
      <dsp:nvSpPr>
        <dsp:cNvPr id="0" name=""/>
        <dsp:cNvSpPr/>
      </dsp:nvSpPr>
      <dsp:spPr>
        <a:xfrm>
          <a:off x="705605" y="0"/>
          <a:ext cx="7359279" cy="6026960"/>
        </a:xfrm>
        <a:prstGeom prst="diamond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>
          <a:reflection blurRad="12700" stA="26000" endPos="32000" dist="12700" dir="5400000" sy="-100000" rotWithShape="0"/>
        </a:effectLst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  <dsp:sp modelId="{86321E9C-EC75-4978-A6F2-57F2E8A16DF8}">
      <dsp:nvSpPr>
        <dsp:cNvPr id="0" name=""/>
        <dsp:cNvSpPr/>
      </dsp:nvSpPr>
      <dsp:spPr>
        <a:xfrm>
          <a:off x="576068" y="482348"/>
          <a:ext cx="3697970" cy="2350514"/>
        </a:xfrm>
        <a:prstGeom prst="roundRect">
          <a:avLst/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tint val="96000"/>
                <a:lumMod val="102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Государство реализует систему мер, направленных на содействие в профессиональной ориентации и трудоустройстве молодежи, в том числе по экономической, организационной, правовой поддержке предпринимательской деятельности молодежи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90811" y="597091"/>
        <a:ext cx="3468484" cy="2121028"/>
      </dsp:txXfrm>
    </dsp:sp>
    <dsp:sp modelId="{9A8E546C-CE49-47B5-A301-34A2FFF80226}">
      <dsp:nvSpPr>
        <dsp:cNvPr id="0" name=""/>
        <dsp:cNvSpPr/>
      </dsp:nvSpPr>
      <dsp:spPr>
        <a:xfrm>
          <a:off x="4611955" y="482348"/>
          <a:ext cx="3956996" cy="2350514"/>
        </a:xfrm>
        <a:prstGeom prst="roundRect">
          <a:avLst/>
        </a:prstGeom>
        <a:gradFill rotWithShape="0">
          <a:gsLst>
            <a:gs pos="0">
              <a:schemeClr val="accent5">
                <a:hueOff val="-1238541"/>
                <a:satOff val="1219"/>
                <a:lumOff val="2745"/>
                <a:alphaOff val="0"/>
                <a:tint val="96000"/>
                <a:lumMod val="102000"/>
              </a:schemeClr>
            </a:gs>
            <a:gs pos="100000">
              <a:schemeClr val="accent5">
                <a:hueOff val="-1238541"/>
                <a:satOff val="1219"/>
                <a:lumOff val="2745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Молодежь по достижении 16 лет, а также в других случаях, предусмотренных Трудовым кодексом Республики Беларусь, имеет право на самостоятельную трудовую деятельность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726698" y="597091"/>
        <a:ext cx="3727510" cy="2121028"/>
      </dsp:txXfrm>
    </dsp:sp>
    <dsp:sp modelId="{BA327A5C-D945-428E-8121-1FD9F2012C59}">
      <dsp:nvSpPr>
        <dsp:cNvPr id="0" name=""/>
        <dsp:cNvSpPr/>
      </dsp:nvSpPr>
      <dsp:spPr>
        <a:xfrm>
          <a:off x="504048" y="3146640"/>
          <a:ext cx="3841962" cy="2350514"/>
        </a:xfrm>
        <a:prstGeom prst="roundRect">
          <a:avLst/>
        </a:prstGeom>
        <a:gradFill rotWithShape="0">
          <a:gsLst>
            <a:gs pos="0">
              <a:schemeClr val="accent5">
                <a:hueOff val="-2477081"/>
                <a:satOff val="2439"/>
                <a:lumOff val="5491"/>
                <a:alphaOff val="0"/>
                <a:tint val="96000"/>
                <a:lumMod val="102000"/>
              </a:schemeClr>
            </a:gs>
            <a:gs pos="100000">
              <a:schemeClr val="accent5">
                <a:hueOff val="-2477081"/>
                <a:satOff val="2439"/>
                <a:lumOff val="5491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Государство обеспечивает молодежи предоставление первого рабочего места и иные гарантии в области содействия занятости в соответствии с законодательством о труде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618791" y="3261383"/>
        <a:ext cx="3612476" cy="2121028"/>
      </dsp:txXfrm>
    </dsp:sp>
    <dsp:sp modelId="{6EFB101F-0F9C-4CD5-AE0B-0BC96972092B}">
      <dsp:nvSpPr>
        <dsp:cNvPr id="0" name=""/>
        <dsp:cNvSpPr/>
      </dsp:nvSpPr>
      <dsp:spPr>
        <a:xfrm>
          <a:off x="4518252" y="3146640"/>
          <a:ext cx="3963883" cy="2350514"/>
        </a:xfrm>
        <a:prstGeom prst="roundRect">
          <a:avLst/>
        </a:prstGeom>
        <a:gradFill rotWithShape="0">
          <a:gsLst>
            <a:gs pos="0">
              <a:schemeClr val="accent5">
                <a:hueOff val="-3715622"/>
                <a:satOff val="3658"/>
                <a:lumOff val="8236"/>
                <a:alphaOff val="0"/>
                <a:tint val="96000"/>
                <a:lumMod val="102000"/>
              </a:schemeClr>
            </a:gs>
            <a:gs pos="100000">
              <a:schemeClr val="accent5">
                <a:hueOff val="-3715622"/>
                <a:satOff val="3658"/>
                <a:lumOff val="8236"/>
                <a:alphaOff val="0"/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  <a:ln>
          <a:noFill/>
        </a:ln>
        <a:effectLst>
          <a:outerShdw blurRad="38100" dist="25400" dir="5400000" rotWithShape="0">
            <a:srgbClr val="000000">
              <a:alpha val="64000"/>
            </a:srgbClr>
          </a:outerShdw>
        </a:effectLst>
        <a:scene3d>
          <a:camera prst="orthographicFront">
            <a:rot lat="0" lon="0" rev="0"/>
          </a:camera>
          <a:lightRig rig="threePt" dir="tl">
            <a:rot lat="0" lon="0" rev="1200000"/>
          </a:lightRig>
        </a:scene3d>
        <a:sp3d>
          <a:bevelT w="25400" h="12700"/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0960" tIns="60960" rIns="60960" bIns="60960" numCol="1" spcCol="1270" anchor="ctr" anchorCtr="0">
          <a:noAutofit/>
        </a:bodyPr>
        <a:lstStyle/>
        <a:p>
          <a:pPr lvl="0" algn="ctr" defTabSz="7112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600" b="1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В целях защиты трудовых и социально-экономических прав молодежи в коллективные договоры могут включаться положения о предоставлении молодежи дополнительных гарантий в области охраны труда, рабочего времени, отпусков и других трудовых и социально-экономических условий в соответствии с законодательством о труде</a:t>
          </a:r>
          <a:endParaRPr lang="ru-RU" sz="1600" b="1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632995" y="3261383"/>
        <a:ext cx="3734397" cy="212102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7">
  <dgm:title val=""/>
  <dgm:desc val=""/>
  <dgm:catLst>
    <dgm:cat type="list" pri="12000"/>
    <dgm:cat type="process" pri="20000"/>
    <dgm:cat type="relationship" pri="14000"/>
    <dgm:cat type="convert" pri="8000"/>
    <dgm:cat type="picture" pri="25000"/>
    <dgm:cat type="pictureconvert" pri="2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3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8/layout/PictureStrips">
  <dgm:title val=""/>
  <dgm:desc val=""/>
  <dgm:catLst>
    <dgm:cat type="list" pri="12500"/>
    <dgm:cat type="picture" pri="13000"/>
    <dgm:cat type="pictureconvert" pri="13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40" srcId="0" destId="10" srcOrd="0" destOrd="0"/>
        <dgm:cxn modelId="50" srcId="0" destId="20" srcOrd="1" destOrd="0"/>
        <dgm:cxn modelId="60" srcId="0" destId="30" srcOrd="2" destOrd="0"/>
        <dgm:cxn modelId="70" srcId="0" destId="40" srcOrd="2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h"/>
      <dgm:constr type="sp" refType="h" refFor="ch" refForName="composite" op="equ" fact="0.1"/>
      <dgm:constr type="h" for="ch" forName="sibTrans" refType="h" refFor="ch" refForName="composite" op="equ" fact="0.1"/>
      <dgm:constr type="w" for="ch" forName="sibTrans" refType="h" refFor="ch" refForName="sibTrans" op="equ"/>
    </dgm:constrLst>
    <dgm:forEach name="nodesForEach" axis="ch" ptType="node">
      <dgm:layoutNode name="composite">
        <dgm:alg type="composite">
          <dgm:param type="ar" val="3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.04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if>
          <dgm:else name="Name6">
            <dgm:constrLst>
              <dgm:constr type="l" for="ch" forName="rect1" refType="w" fact="0"/>
              <dgm:constr type="t" for="ch" forName="rect1" refType="h" fact="0.13"/>
              <dgm:constr type="w" for="ch" forName="rect1" refType="w" fact="0.96"/>
              <dgm:constr type="h" for="ch" forName="rect1" refType="h" fact="0.9"/>
              <dgm:constr type="l" for="ch" forName="rect2" refType="w" fact="0.79"/>
              <dgm:constr type="t" for="ch" forName="rect2" refType="h" fact="0"/>
              <dgm:constr type="w" for="ch" forName="rect2" refType="w" fact="0.21"/>
              <dgm:constr type="h" for="ch" forName="rect2" refType="w" fact="0.315"/>
            </dgm:constrLst>
          </dgm:else>
        </dgm:choose>
        <dgm:layoutNode name="rect1" styleLbl="trAlignAcc1">
          <dgm:varLst>
            <dgm:bulletEnabled val="1"/>
          </dgm:varLst>
          <dgm:alg type="tx">
            <dgm:param type="parTxLTRAlign" val="l"/>
          </dgm:alg>
          <dgm:shape xmlns:r="http://schemas.openxmlformats.org/officeDocument/2006/relationships" type="rect" r:blip="">
            <dgm:adjLst/>
          </dgm:shape>
          <dgm:presOf axis="desOrSelf" ptType="node"/>
          <dgm:choose name="Name7">
            <dgm:if name="Name8" func="var" arg="dir" op="equ" val="norm">
              <dgm:constrLst>
                <dgm:constr type="lMarg" refType="w" fact="0.6"/>
                <dgm:constr type="rMarg" refType="primFontSz" fact="0.3"/>
                <dgm:constr type="tMarg" refType="primFontSz" fact="0.3"/>
                <dgm:constr type="bMarg" refType="primFontSz" fact="0.3"/>
              </dgm:constrLst>
            </dgm:if>
            <dgm:else name="Name9">
              <dgm:constrLst>
                <dgm:constr type="lMarg" refType="primFontSz" fact="0.3"/>
                <dgm:constr type="rMarg" refType="w" fact="0.6"/>
                <dgm:constr type="tMarg" refType="primFontSz" fact="0.3"/>
                <dgm:constr type="bMarg" refType="primFontSz" fact="0.3"/>
              </dgm:constrLst>
            </dgm:else>
          </dgm:choose>
          <dgm:ruleLst>
            <dgm:rule type="primFontSz" val="5" fact="NaN" max="NaN"/>
          </dgm:ruleLst>
        </dgm:layoutNode>
        <dgm:layoutNode name="rect2" styleLbl="f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8/layout/VerticalCurvedList">
  <dgm:title val=""/>
  <dgm:desc val=""/>
  <dgm:catLst>
    <dgm:cat type="list" pri="2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chMax val="7"/>
      <dgm:chPref val="7"/>
      <dgm:dir/>
    </dgm:varLst>
    <dgm:alg type="composite"/>
    <dgm:shape xmlns:r="http://schemas.openxmlformats.org/officeDocument/2006/relationships" r:blip="">
      <dgm:adjLst/>
    </dgm:shape>
    <dgm:constrLst>
      <dgm:constr type="w" for="ch" refType="h" refFor="ch" op="gte" fact="0.8"/>
    </dgm:constrLst>
    <dgm:layoutNode name="Name1">
      <dgm:alg type="composite"/>
      <dgm:shape xmlns:r="http://schemas.openxmlformats.org/officeDocument/2006/relationships" r:blip="">
        <dgm:adjLst/>
      </dgm:shape>
      <dgm:choose name="Name2">
        <dgm:if name="Name3" func="var" arg="dir" op="equ" val="norm">
          <dgm:choose name="Name4">
            <dgm:if name="Name5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h" fact="0.225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primFontSz" for="ch" ptType="node" op="equ" val="65"/>
              </dgm:constrLst>
            </dgm:if>
            <dgm:if name="Name6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h" fact="0.1891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h" fact="0.1891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primFontSz" for="ch" ptType="node" op="equ" val="65"/>
              </dgm:constrLst>
            </dgm:if>
            <dgm:if name="Name7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h" fact="0.1526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h" fact="0.2253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h" fact="0.1526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primFontSz" for="ch" ptType="node" op="equ" val="65"/>
              </dgm:constrLst>
            </dgm:if>
            <dgm:if name="Name8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h" fact="0.1268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h" fact="0.215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h" fact="0.21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h" fact="0.126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primFontSz" for="ch" ptType="node" op="equ" val="65"/>
              </dgm:constrLst>
            </dgm:if>
            <dgm:if name="Name9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h" fact="0.1082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h" fact="0.197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h" fact="0.2253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h" fact="0.1978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h" fact="0.1082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primFontSz" for="ch" ptType="node" op="equ" val="65"/>
              </dgm:constrLst>
            </dgm:if>
            <dgm:if name="Name10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h" fact="0.0943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h" fact="0.1809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h" fact="0.2205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h" fact="0.2205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h" fact="0.18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h" fact="0.0943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primFontSz" for="ch" ptType="node" op="equ" val="65"/>
              </dgm:constrLst>
            </dgm:if>
            <dgm:else name="Name11">
              <dgm:constrLst>
                <dgm:constr type="h" for="ch" forName="cycle" refType="h"/>
                <dgm:constr type="w" for="ch" forName="cycle" refType="h" refFor="ch" refForName="cycle" fact="0.26"/>
                <dgm:constr type="l" for="ch" forName="cycle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h" fact="0.0835"/>
                <dgm:constr type="l" for="ch" forName="text_1" refType="ctrX" refFor="ch" refForName="accent_1"/>
                <dgm:constr type="r" for="ch" forName="text_1" refType="w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l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h" fact="0.1658"/>
                <dgm:constr type="l" for="ch" forName="text_2" refType="ctrX" refFor="ch" refForName="accent_2"/>
                <dgm:constr type="r" for="ch" forName="text_2" refType="w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l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h" fact="0.2109"/>
                <dgm:constr type="l" for="ch" forName="text_3" refType="ctrX" refFor="ch" refForName="accent_3"/>
                <dgm:constr type="r" for="ch" forName="text_3" refType="w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l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h" fact="0.2253"/>
                <dgm:constr type="l" for="ch" forName="text_4" refType="ctrX" refFor="ch" refForName="accent_4"/>
                <dgm:constr type="r" for="ch" forName="text_4" refType="w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l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h" fact="0.2109"/>
                <dgm:constr type="l" for="ch" forName="text_5" refType="ctrX" refFor="ch" refForName="accent_5"/>
                <dgm:constr type="r" for="ch" forName="text_5" refType="w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l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h" fact="0.1658"/>
                <dgm:constr type="l" for="ch" forName="text_6" refType="ctrX" refFor="ch" refForName="accent_6"/>
                <dgm:constr type="r" for="ch" forName="text_6" refType="w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l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h" fact="0.0835"/>
                <dgm:constr type="l" for="ch" forName="text_7" refType="ctrX" refFor="ch" refForName="accent_7"/>
                <dgm:constr type="r" for="ch" forName="text_7" refType="w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lMarg" for="ch" forName="text_7" refType="w" refFor="ch" refForName="accent_7" fact="1.8"/>
                <dgm:constr type="primFontSz" for="ch" ptType="node" op="equ" val="65"/>
              </dgm:constrLst>
            </dgm:else>
          </dgm:choose>
        </dgm:if>
        <dgm:else name="Name12">
          <dgm:choose name="Name13">
            <dgm:if name="Name14" axis="ch" ptType="node" func="cnt" op="equ" val="1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625"/>
                <dgm:constr type="w" for="ch" forName="accent_1" refType="h" refFor="ch" refForName="accent_1" op="equ"/>
                <dgm:constr type="ctrY" for="ch" forName="accent_1" refType="h" fact="0.5"/>
                <dgm:constr type="ctrX" for="ch" forName="accent_1" refType="w"/>
                <dgm:constr type="ctrXOff" for="ch" forName="accent_1" refType="h" fact="-0.225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primFontSz" for="ch" ptType="node" op="equ" val="65"/>
              </dgm:constrLst>
            </dgm:if>
            <dgm:if name="Name15" axis="ch" ptType="node" func="cnt" op="equ" val="2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3571"/>
                <dgm:constr type="w" for="ch" forName="accent_1" refType="h" refFor="ch" refForName="accent_1" op="equ"/>
                <dgm:constr type="ctrY" for="ch" forName="accent_1" refType="h" fact="0.2857"/>
                <dgm:constr type="ctrX" for="ch" forName="accent_1" refType="w"/>
                <dgm:constr type="ctrXOff" for="ch" forName="accent_1" refType="h" fact="-0.1891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3571"/>
                <dgm:constr type="w" for="ch" forName="accent_2" refType="h" refFor="ch" refForName="accent_2" op="equ"/>
                <dgm:constr type="ctrY" for="ch" forName="accent_2" refType="h" fact="0.7143"/>
                <dgm:constr type="ctrX" for="ch" forName="accent_2" refType="w"/>
                <dgm:constr type="ctrXOff" for="ch" forName="accent_2" refType="h" fact="-0.1891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primFontSz" for="ch" ptType="node" op="equ" val="65"/>
              </dgm:constrLst>
            </dgm:if>
            <dgm:if name="Name16" axis="ch" ptType="node" func="cnt" op="equ" val="3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25"/>
                <dgm:constr type="w" for="ch" forName="accent_1" refType="h" refFor="ch" refForName="accent_1" op="equ"/>
                <dgm:constr type="ctrY" for="ch" forName="accent_1" refType="h" fact="0.2"/>
                <dgm:constr type="ctrX" for="ch" forName="accent_1" refType="w"/>
                <dgm:constr type="ctrXOff" for="ch" forName="accent_1" refType="h" fact="-0.1526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25"/>
                <dgm:constr type="w" for="ch" forName="accent_2" refType="h" refFor="ch" refForName="accent_2" op="equ"/>
                <dgm:constr type="ctrY" for="ch" forName="accent_2" refType="h" fact="0.5"/>
                <dgm:constr type="ctrX" for="ch" forName="accent_2" refType="w"/>
                <dgm:constr type="ctrXOff" for="ch" forName="accent_2" refType="h" fact="-0.2253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25"/>
                <dgm:constr type="w" for="ch" forName="accent_3" refType="h" refFor="ch" refForName="accent_3" op="equ"/>
                <dgm:constr type="ctrY" for="ch" forName="accent_3" refType="h" fact="0.8"/>
                <dgm:constr type="ctrX" for="ch" forName="accent_3" refType="w"/>
                <dgm:constr type="ctrXOff" for="ch" forName="accent_3" refType="h" fact="-0.1526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primFontSz" for="ch" ptType="node" op="equ" val="65"/>
              </dgm:constrLst>
            </dgm:if>
            <dgm:if name="Name17" axis="ch" ptType="node" func="cnt" op="equ" val="4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923"/>
                <dgm:constr type="w" for="ch" forName="accent_1" refType="h" refFor="ch" refForName="accent_1" op="equ"/>
                <dgm:constr type="ctrY" for="ch" forName="accent_1" refType="h" fact="0.1538"/>
                <dgm:constr type="ctrX" for="ch" forName="accent_1" refType="w"/>
                <dgm:constr type="ctrXOff" for="ch" forName="accent_1" refType="h" fact="-0.1268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923"/>
                <dgm:constr type="w" for="ch" forName="accent_2" refType="h" refFor="ch" refForName="accent_2" op="equ"/>
                <dgm:constr type="ctrY" for="ch" forName="accent_2" refType="h" fact="0.3846"/>
                <dgm:constr type="ctrX" for="ch" forName="accent_2" refType="w"/>
                <dgm:constr type="ctrXOff" for="ch" forName="accent_2" refType="h" fact="-0.215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923"/>
                <dgm:constr type="w" for="ch" forName="accent_3" refType="h" refFor="ch" refForName="accent_3" op="equ"/>
                <dgm:constr type="ctrY" for="ch" forName="accent_3" refType="h" fact="0.6154"/>
                <dgm:constr type="ctrX" for="ch" forName="accent_3" refType="w"/>
                <dgm:constr type="ctrXOff" for="ch" forName="accent_3" refType="h" fact="-0.21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923"/>
                <dgm:constr type="w" for="ch" forName="accent_4" refType="h" refFor="ch" refForName="accent_4" op="equ"/>
                <dgm:constr type="ctrY" for="ch" forName="accent_4" refType="h" fact="0.8462"/>
                <dgm:constr type="ctrX" for="ch" forName="accent_4" refType="w"/>
                <dgm:constr type="ctrXOff" for="ch" forName="accent_4" refType="h" fact="-0.126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primFontSz" for="ch" ptType="node" op="equ" val="65"/>
              </dgm:constrLst>
            </dgm:if>
            <dgm:if name="Name18" axis="ch" ptType="node" func="cnt" op="equ" val="5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563"/>
                <dgm:constr type="w" for="ch" forName="accent_1" refType="h" refFor="ch" refForName="accent_1" op="equ"/>
                <dgm:constr type="ctrY" for="ch" forName="accent_1" refType="h" fact="0.125"/>
                <dgm:constr type="ctrX" for="ch" forName="accent_1" refType="w"/>
                <dgm:constr type="ctrXOff" for="ch" forName="accent_1" refType="h" fact="-0.1082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563"/>
                <dgm:constr type="w" for="ch" forName="accent_2" refType="h" refFor="ch" refForName="accent_2" op="equ"/>
                <dgm:constr type="ctrY" for="ch" forName="accent_2" refType="h" fact="0.3125"/>
                <dgm:constr type="ctrX" for="ch" forName="accent_2" refType="w"/>
                <dgm:constr type="ctrXOff" for="ch" forName="accent_2" refType="h" fact="-0.197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563"/>
                <dgm:constr type="w" for="ch" forName="accent_3" refType="h" refFor="ch" refForName="accent_3" op="equ"/>
                <dgm:constr type="ctrY" for="ch" forName="accent_3" refType="h" fact="0.5"/>
                <dgm:constr type="ctrX" for="ch" forName="accent_3" refType="w"/>
                <dgm:constr type="ctrXOff" for="ch" forName="accent_3" refType="h" fact="-0.2253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563"/>
                <dgm:constr type="w" for="ch" forName="accent_4" refType="h" refFor="ch" refForName="accent_4" op="equ"/>
                <dgm:constr type="ctrY" for="ch" forName="accent_4" refType="h" fact="0.6875"/>
                <dgm:constr type="ctrX" for="ch" forName="accent_4" refType="w"/>
                <dgm:constr type="ctrXOff" for="ch" forName="accent_4" refType="h" fact="-0.1978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563"/>
                <dgm:constr type="w" for="ch" forName="accent_5" refType="h" refFor="ch" refForName="accent_5" op="equ"/>
                <dgm:constr type="ctrY" for="ch" forName="accent_5" refType="h" fact="0.875"/>
                <dgm:constr type="ctrX" for="ch" forName="accent_5" refType="w"/>
                <dgm:constr type="ctrXOff" for="ch" forName="accent_5" refType="h" fact="-0.1082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primFontSz" for="ch" ptType="node" op="equ" val="65"/>
              </dgm:constrLst>
            </dgm:if>
            <dgm:if name="Name19" axis="ch" ptType="node" func="cnt" op="equ" val="6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316"/>
                <dgm:constr type="w" for="ch" forName="accent_1" refType="h" refFor="ch" refForName="accent_1" op="equ"/>
                <dgm:constr type="ctrY" for="ch" forName="accent_1" refType="h" fact="0.1053"/>
                <dgm:constr type="ctrX" for="ch" forName="accent_1" refType="w"/>
                <dgm:constr type="ctrXOff" for="ch" forName="accent_1" refType="h" fact="-0.0943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316"/>
                <dgm:constr type="w" for="ch" forName="accent_2" refType="h" refFor="ch" refForName="accent_2" op="equ"/>
                <dgm:constr type="ctrY" for="ch" forName="accent_2" refType="h" fact="0.2632"/>
                <dgm:constr type="ctrX" for="ch" forName="accent_2" refType="w"/>
                <dgm:constr type="ctrXOff" for="ch" forName="accent_2" refType="h" fact="-0.1809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316"/>
                <dgm:constr type="w" for="ch" forName="accent_3" refType="h" refFor="ch" refForName="accent_3" op="equ"/>
                <dgm:constr type="ctrY" for="ch" forName="accent_3" refType="h" fact="0.4211"/>
                <dgm:constr type="ctrX" for="ch" forName="accent_3" refType="w"/>
                <dgm:constr type="ctrXOff" for="ch" forName="accent_3" refType="h" fact="-0.2205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316"/>
                <dgm:constr type="w" for="ch" forName="accent_4" refType="h" refFor="ch" refForName="accent_4" op="equ"/>
                <dgm:constr type="ctrY" for="ch" forName="accent_4" refType="h" fact="0.5789"/>
                <dgm:constr type="ctrX" for="ch" forName="accent_4" refType="w"/>
                <dgm:constr type="ctrXOff" for="ch" forName="accent_4" refType="h" fact="-0.2205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316"/>
                <dgm:constr type="w" for="ch" forName="accent_5" refType="h" refFor="ch" refForName="accent_5" op="equ"/>
                <dgm:constr type="ctrY" for="ch" forName="accent_5" refType="h" fact="0.7368"/>
                <dgm:constr type="ctrX" for="ch" forName="accent_5" refType="w"/>
                <dgm:constr type="ctrXOff" for="ch" forName="accent_5" refType="h" fact="-0.18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316"/>
                <dgm:constr type="w" for="ch" forName="accent_6" refType="h" refFor="ch" refForName="accent_6" op="equ"/>
                <dgm:constr type="ctrY" for="ch" forName="accent_6" refType="h" fact="0.8947"/>
                <dgm:constr type="ctrX" for="ch" forName="accent_6" refType="w"/>
                <dgm:constr type="ctrXOff" for="ch" forName="accent_6" refType="h" fact="-0.0943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primFontSz" for="ch" ptType="node" op="equ" val="65"/>
              </dgm:constrLst>
            </dgm:if>
            <dgm:else name="Name20">
              <dgm:constrLst>
                <dgm:constr type="h" for="ch" forName="cycle" refType="h"/>
                <dgm:constr type="w" for="ch" forName="cycle" refType="h" refFor="ch" refForName="cycle" fact="0.26"/>
                <dgm:constr type="r" for="ch" forName="cycle" refType="w"/>
                <dgm:constr type="ctrY" for="ch" forName="cycle" refType="h" fact="0.5"/>
                <dgm:constr type="diam" for="ch" forName="cycle" refType="h" fact="1.344"/>
                <dgm:constr type="h" for="ch" forName="accent_1" refType="h" fact="0.1136"/>
                <dgm:constr type="w" for="ch" forName="accent_1" refType="h" refFor="ch" refForName="accent_1" op="equ"/>
                <dgm:constr type="ctrY" for="ch" forName="accent_1" refType="h" fact="0.0909"/>
                <dgm:constr type="ctrX" for="ch" forName="accent_1" refType="w"/>
                <dgm:constr type="ctrXOff" for="ch" forName="accent_1" refType="h" fact="-0.0835"/>
                <dgm:constr type="r" for="ch" forName="text_1" refType="ctrX" refFor="ch" refForName="accent_1"/>
                <dgm:constr type="rOff" for="ch" forName="text_1" refType="ctrXOff" refFor="ch" refForName="accent_1"/>
                <dgm:constr type="l" for="ch" forName="text_1"/>
                <dgm:constr type="w" for="ch" forName="text_1" refType="h" refFor="ch" refForName="text_1" op="gte"/>
                <dgm:constr type="h" for="ch" forName="text_1" refType="h" refFor="ch" refForName="accent_1" fact="0.8"/>
                <dgm:constr type="ctrY" for="ch" forName="text_1" refType="ctrY" refFor="ch" refForName="accent_1"/>
                <dgm:constr type="rMarg" for="ch" forName="text_1" refType="w" refFor="ch" refForName="accent_1" fact="1.8"/>
                <dgm:constr type="h" for="ch" forName="accent_2" refType="h" fact="0.1136"/>
                <dgm:constr type="w" for="ch" forName="accent_2" refType="h" refFor="ch" refForName="accent_2" op="equ"/>
                <dgm:constr type="ctrY" for="ch" forName="accent_2" refType="h" fact="0.2273"/>
                <dgm:constr type="ctrX" for="ch" forName="accent_2" refType="w"/>
                <dgm:constr type="ctrXOff" for="ch" forName="accent_2" refType="h" fact="-0.1658"/>
                <dgm:constr type="r" for="ch" forName="text_2" refType="ctrX" refFor="ch" refForName="accent_2"/>
                <dgm:constr type="rOff" for="ch" forName="text_2" refType="ctrXOff" refFor="ch" refForName="accent_2"/>
                <dgm:constr type="l" for="ch" forName="text_2"/>
                <dgm:constr type="w" for="ch" forName="text_2" refType="h" refFor="ch" refForName="text_2" op="gte"/>
                <dgm:constr type="h" for="ch" forName="text_2" refType="h" refFor="ch" refForName="accent_2" fact="0.8"/>
                <dgm:constr type="ctrY" for="ch" forName="text_2" refType="ctrY" refFor="ch" refForName="accent_2"/>
                <dgm:constr type="rMarg" for="ch" forName="text_2" refType="w" refFor="ch" refForName="accent_2" fact="1.8"/>
                <dgm:constr type="h" for="ch" forName="accent_3" refType="h" fact="0.1136"/>
                <dgm:constr type="w" for="ch" forName="accent_3" refType="h" refFor="ch" refForName="accent_3" op="equ"/>
                <dgm:constr type="ctrY" for="ch" forName="accent_3" refType="h" fact="0.3636"/>
                <dgm:constr type="ctrX" for="ch" forName="accent_3" refType="w"/>
                <dgm:constr type="ctrXOff" for="ch" forName="accent_3" refType="h" fact="-0.2109"/>
                <dgm:constr type="r" for="ch" forName="text_3" refType="ctrX" refFor="ch" refForName="accent_3"/>
                <dgm:constr type="rOff" for="ch" forName="text_3" refType="ctrXOff" refFor="ch" refForName="accent_3"/>
                <dgm:constr type="l" for="ch" forName="text_3"/>
                <dgm:constr type="w" for="ch" forName="text_3" refType="h" refFor="ch" refForName="text_3" op="gte"/>
                <dgm:constr type="h" for="ch" forName="text_3" refType="h" refFor="ch" refForName="accent_3" fact="0.8"/>
                <dgm:constr type="ctrY" for="ch" forName="text_3" refType="ctrY" refFor="ch" refForName="accent_3"/>
                <dgm:constr type="rMarg" for="ch" forName="text_3" refType="w" refFor="ch" refForName="accent_3" fact="1.8"/>
                <dgm:constr type="h" for="ch" forName="accent_4" refType="h" fact="0.1136"/>
                <dgm:constr type="w" for="ch" forName="accent_4" refType="h" refFor="ch" refForName="accent_4" op="equ"/>
                <dgm:constr type="ctrY" for="ch" forName="accent_4" refType="h" fact="0.5"/>
                <dgm:constr type="ctrX" for="ch" forName="accent_4" refType="w"/>
                <dgm:constr type="ctrXOff" for="ch" forName="accent_4" refType="h" fact="-0.2253"/>
                <dgm:constr type="r" for="ch" forName="text_4" refType="ctrX" refFor="ch" refForName="accent_4"/>
                <dgm:constr type="rOff" for="ch" forName="text_4" refType="ctrXOff" refFor="ch" refForName="accent_4"/>
                <dgm:constr type="l" for="ch" forName="text_4"/>
                <dgm:constr type="w" for="ch" forName="text_4" refType="h" refFor="ch" refForName="text_4" op="gte"/>
                <dgm:constr type="h" for="ch" forName="text_4" refType="h" refFor="ch" refForName="accent_4" fact="0.8"/>
                <dgm:constr type="ctrY" for="ch" forName="text_4" refType="ctrY" refFor="ch" refForName="accent_4"/>
                <dgm:constr type="rMarg" for="ch" forName="text_4" refType="w" refFor="ch" refForName="accent_4" fact="1.8"/>
                <dgm:constr type="h" for="ch" forName="accent_5" refType="h" fact="0.1136"/>
                <dgm:constr type="w" for="ch" forName="accent_5" refType="h" refFor="ch" refForName="accent_5" op="equ"/>
                <dgm:constr type="ctrY" for="ch" forName="accent_5" refType="h" fact="0.6364"/>
                <dgm:constr type="ctrX" for="ch" forName="accent_5" refType="w"/>
                <dgm:constr type="ctrXOff" for="ch" forName="accent_5" refType="h" fact="-0.2109"/>
                <dgm:constr type="r" for="ch" forName="text_5" refType="ctrX" refFor="ch" refForName="accent_5"/>
                <dgm:constr type="rOff" for="ch" forName="text_5" refType="ctrXOff" refFor="ch" refForName="accent_5"/>
                <dgm:constr type="l" for="ch" forName="text_5"/>
                <dgm:constr type="w" for="ch" forName="text_5" refType="h" refFor="ch" refForName="text_5" op="gte"/>
                <dgm:constr type="h" for="ch" forName="text_5" refType="h" refFor="ch" refForName="accent_5" fact="0.8"/>
                <dgm:constr type="ctrY" for="ch" forName="text_5" refType="ctrY" refFor="ch" refForName="accent_5"/>
                <dgm:constr type="rMarg" for="ch" forName="text_5" refType="w" refFor="ch" refForName="accent_5" fact="1.8"/>
                <dgm:constr type="h" for="ch" forName="accent_6" refType="h" fact="0.1136"/>
                <dgm:constr type="w" for="ch" forName="accent_6" refType="h" refFor="ch" refForName="accent_6" op="equ"/>
                <dgm:constr type="ctrY" for="ch" forName="accent_6" refType="h" fact="0.7727"/>
                <dgm:constr type="ctrX" for="ch" forName="accent_6" refType="w"/>
                <dgm:constr type="ctrXOff" for="ch" forName="accent_6" refType="h" fact="-0.1658"/>
                <dgm:constr type="r" for="ch" forName="text_6" refType="ctrX" refFor="ch" refForName="accent_6"/>
                <dgm:constr type="rOff" for="ch" forName="text_6" refType="ctrXOff" refFor="ch" refForName="accent_6"/>
                <dgm:constr type="l" for="ch" forName="text_6"/>
                <dgm:constr type="w" for="ch" forName="text_6" refType="h" refFor="ch" refForName="text_6" op="gte"/>
                <dgm:constr type="h" for="ch" forName="text_6" refType="h" refFor="ch" refForName="accent_6" fact="0.8"/>
                <dgm:constr type="ctrY" for="ch" forName="text_6" refType="ctrY" refFor="ch" refForName="accent_6"/>
                <dgm:constr type="rMarg" for="ch" forName="text_6" refType="w" refFor="ch" refForName="accent_6" fact="1.8"/>
                <dgm:constr type="h" for="ch" forName="accent_7" refType="h" fact="0.1136"/>
                <dgm:constr type="w" for="ch" forName="accent_7" refType="h" refFor="ch" refForName="accent_7" op="equ"/>
                <dgm:constr type="ctrY" for="ch" forName="accent_7" refType="h" fact="0.9091"/>
                <dgm:constr type="ctrX" for="ch" forName="accent_7" refType="w"/>
                <dgm:constr type="ctrXOff" for="ch" forName="accent_7" refType="h" fact="-0.0835"/>
                <dgm:constr type="r" for="ch" forName="text_7" refType="ctrX" refFor="ch" refForName="accent_7"/>
                <dgm:constr type="rOff" for="ch" forName="text_7" refType="ctrXOff" refFor="ch" refForName="accent_7"/>
                <dgm:constr type="l" for="ch" forName="text_7"/>
                <dgm:constr type="w" for="ch" forName="text_7" refType="h" refFor="ch" refForName="text_7" op="gte"/>
                <dgm:constr type="h" for="ch" forName="text_7" refType="h" refFor="ch" refForName="accent_7" fact="0.8"/>
                <dgm:constr type="ctrY" for="ch" forName="text_7" refType="ctrY" refFor="ch" refForName="accent_7"/>
                <dgm:constr type="rMarg" for="ch" forName="text_7" refType="w" refFor="ch" refForName="accent_7" fact="1.8"/>
                <dgm:constr type="primFontSz" for="ch" ptType="node" op="equ" val="65"/>
              </dgm:constrLst>
            </dgm:else>
          </dgm:choose>
        </dgm:else>
      </dgm:choose>
      <dgm:layoutNode name="cycle">
        <dgm:choose name="Name21">
          <dgm:if name="Name22" func="var" arg="dir" op="equ" val="norm">
            <dgm:alg type="cycle">
              <dgm:param type="stAng" val="45"/>
              <dgm:param type="spanAng" val="90"/>
            </dgm:alg>
          </dgm:if>
          <dgm:else name="Name23">
            <dgm:alg type="cycle">
              <dgm:param type="stAng" val="225"/>
              <dgm:param type="spanAng" val="90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val="1"/>
          <dgm:constr type="h" for="ch" val="1"/>
          <dgm:constr type="diam" for="ch" forName="conn" refType="diam"/>
        </dgm:constrLst>
        <dgm:layoutNode name="src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conn" styleLbl="parChTrans1D2">
          <dgm:alg type="conn">
            <dgm:param type="connRout" val="curve"/>
            <dgm:param type="srcNode" val="srcNode"/>
            <dgm:param type="dstNode" val="dstNode"/>
            <dgm:param type="begPts" val="ctr"/>
            <dgm:param type="endPts" val="ctr"/>
            <dgm:param type="endSty" val="noArr"/>
          </dgm:alg>
          <dgm:shape xmlns:r="http://schemas.openxmlformats.org/officeDocument/2006/relationships" type="conn" r:blip="">
            <dgm:adjLst/>
          </dgm:shape>
          <dgm:presOf axis="desOrSelf" ptType="sibTrans" hideLastTrans="0" st="0" cnt="1"/>
          <dgm:constrLst>
            <dgm:constr type="begPad"/>
            <dgm:constr type="endPad"/>
          </dgm:constrLst>
        </dgm:layoutNode>
        <dgm:layoutNode name="extraNode">
          <dgm:alg type="sp"/>
          <dgm:shape xmlns:r="http://schemas.openxmlformats.org/officeDocument/2006/relationships" type="rect" r:blip="" hideGeom="1">
            <dgm:adjLst/>
          </dgm:shape>
          <dgm:presOf/>
        </dgm:layoutNode>
        <dgm:layoutNode name="dstNode">
          <dgm:alg type="sp"/>
          <dgm:shape xmlns:r="http://schemas.openxmlformats.org/officeDocument/2006/relationships" type="rect" r:blip="" hideGeom="1">
            <dgm:adjLst/>
          </dgm:shape>
          <dgm:presOf/>
        </dgm:layoutNode>
      </dgm:layoutNode>
      <dgm:forEach name="wrapper" axis="self" ptType="parTrans">
        <dgm:forEach name="wrapper2" axis="self" ptType="sibTrans" st="2">
          <dgm:forEach name="accentRepeat" axis="self">
            <dgm:layoutNode name="accentRepeatNode" styleLbl="solidFgAcc1">
              <dgm:alg type="sp"/>
              <dgm:shape xmlns:r="http://schemas.openxmlformats.org/officeDocument/2006/relationships" type="ellipse" r:blip="">
                <dgm:adjLst/>
              </dgm:shape>
              <dgm:presOf/>
            </dgm:layoutNode>
          </dgm:forEach>
        </dgm:forEach>
      </dgm:forEach>
      <dgm:forEach name="Name24" axis="ch" ptType="node" cnt="1">
        <dgm:layoutNode name="text_1" styleLbl="node1">
          <dgm:varLst>
            <dgm:bulletEnabled val="1"/>
          </dgm:varLst>
          <dgm:choose name="Name25">
            <dgm:if name="Name2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2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1">
          <dgm:alg type="sp"/>
          <dgm:shape xmlns:r="http://schemas.openxmlformats.org/officeDocument/2006/relationships" r:blip="">
            <dgm:adjLst/>
          </dgm:shape>
          <dgm:presOf/>
          <dgm:constrLst/>
          <dgm:forEach name="Name28" ref="accentRepeat"/>
        </dgm:layoutNode>
      </dgm:forEach>
      <dgm:forEach name="Name29" axis="ch" ptType="node" st="2" cnt="1">
        <dgm:layoutNode name="text_2" styleLbl="node1">
          <dgm:varLst>
            <dgm:bulletEnabled val="1"/>
          </dgm:varLst>
          <dgm:choose name="Name30">
            <dgm:if name="Name3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2">
          <dgm:alg type="sp"/>
          <dgm:shape xmlns:r="http://schemas.openxmlformats.org/officeDocument/2006/relationships" r:blip="">
            <dgm:adjLst/>
          </dgm:shape>
          <dgm:presOf/>
          <dgm:constrLst/>
          <dgm:forEach name="Name33" ref="accentRepeat"/>
        </dgm:layoutNode>
      </dgm:forEach>
      <dgm:forEach name="Name34" axis="ch" ptType="node" st="3" cnt="1">
        <dgm:layoutNode name="text_3" styleLbl="node1">
          <dgm:varLst>
            <dgm:bulletEnabled val="1"/>
          </dgm:varLst>
          <dgm:choose name="Name35">
            <dgm:if name="Name3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3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3">
          <dgm:alg type="sp"/>
          <dgm:shape xmlns:r="http://schemas.openxmlformats.org/officeDocument/2006/relationships" r:blip="">
            <dgm:adjLst/>
          </dgm:shape>
          <dgm:presOf/>
          <dgm:constrLst/>
          <dgm:forEach name="Name38" ref="accentRepeat"/>
        </dgm:layoutNode>
      </dgm:forEach>
      <dgm:forEach name="Name39" axis="ch" ptType="node" st="4" cnt="1">
        <dgm:layoutNode name="text_4" styleLbl="node1">
          <dgm:varLst>
            <dgm:bulletEnabled val="1"/>
          </dgm:varLst>
          <dgm:choose name="Name40">
            <dgm:if name="Name4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4">
          <dgm:alg type="sp"/>
          <dgm:shape xmlns:r="http://schemas.openxmlformats.org/officeDocument/2006/relationships" r:blip="">
            <dgm:adjLst/>
          </dgm:shape>
          <dgm:presOf/>
          <dgm:constrLst/>
          <dgm:forEach name="Name43" ref="accentRepeat"/>
        </dgm:layoutNode>
      </dgm:forEach>
      <dgm:forEach name="Name44" axis="ch" ptType="node" st="5" cnt="1">
        <dgm:layoutNode name="text_5" styleLbl="node1">
          <dgm:varLst>
            <dgm:bulletEnabled val="1"/>
          </dgm:varLst>
          <dgm:choose name="Name45">
            <dgm:if name="Name4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4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5">
          <dgm:alg type="sp"/>
          <dgm:shape xmlns:r="http://schemas.openxmlformats.org/officeDocument/2006/relationships" r:blip="">
            <dgm:adjLst/>
          </dgm:shape>
          <dgm:presOf/>
          <dgm:constrLst/>
          <dgm:forEach name="Name48" ref="accentRepeat"/>
        </dgm:layoutNode>
      </dgm:forEach>
      <dgm:forEach name="Name49" axis="ch" ptType="node" st="6" cnt="1">
        <dgm:layoutNode name="text_6" styleLbl="node1">
          <dgm:varLst>
            <dgm:bulletEnabled val="1"/>
          </dgm:varLst>
          <dgm:choose name="Name50">
            <dgm:if name="Name51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2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6">
          <dgm:alg type="sp"/>
          <dgm:shape xmlns:r="http://schemas.openxmlformats.org/officeDocument/2006/relationships" r:blip="">
            <dgm:adjLst/>
          </dgm:shape>
          <dgm:presOf/>
          <dgm:constrLst/>
          <dgm:forEach name="Name53" ref="accentRepeat"/>
        </dgm:layoutNode>
      </dgm:forEach>
      <dgm:forEach name="Name54" axis="ch" ptType="node" st="7" cnt="1">
        <dgm:layoutNode name="text_7" styleLbl="node1">
          <dgm:varLst>
            <dgm:bulletEnabled val="1"/>
          </dgm:varLst>
          <dgm:choose name="Name55">
            <dgm:if name="Name56" func="var" arg="dir" op="equ" val="norm">
              <dgm:alg type="tx">
                <dgm:param type="parTxLTRAlign" val="l"/>
                <dgm:param type="shpTxLTRAlignCh" val="l"/>
                <dgm:param type="parTxRTLAlign" val="l"/>
                <dgm:param type="shpTxRTLAlignCh" val="l"/>
              </dgm:alg>
            </dgm:if>
            <dgm:else name="Name57">
              <dgm:alg type="tx">
                <dgm:param type="parTxLTRAlign" val="r"/>
                <dgm:param type="shpTxLTRAlignCh" val="r"/>
                <dgm:param type="parTxRTLAlign" val="r"/>
                <dgm:param type="shpTxRTLAlignCh" val="r"/>
              </dgm:alg>
            </dgm:else>
          </dgm:choose>
          <dgm:shape xmlns:r="http://schemas.openxmlformats.org/officeDocument/2006/relationships" type="rect" r:blip="">
            <dgm:adjLst/>
          </dgm:shape>
          <dgm:presOf axis="desOrSelf" ptType="node"/>
          <dgm:constrLst>
            <dgm:constr type="primFontSz" val="65"/>
            <dgm:constr type="lMarg" refType="primFontSz" fact="0.2"/>
            <dgm:constr type="rMarg" refType="primFontSz" fact="0.2"/>
            <dgm:constr type="tMarg" refType="primFontSz" fact="0.2"/>
            <dgm:constr type="bMarg" refType="primFontSz" fact="0.2"/>
          </dgm:constrLst>
          <dgm:ruleLst>
            <dgm:rule type="primFontSz" val="5" fact="NaN" max="NaN"/>
          </dgm:ruleLst>
        </dgm:layoutNode>
        <dgm:layoutNode name="accent_7">
          <dgm:alg type="sp"/>
          <dgm:shape xmlns:r="http://schemas.openxmlformats.org/officeDocument/2006/relationships" r:blip="">
            <dgm:adjLst/>
          </dgm:shape>
          <dgm:presOf/>
          <dgm:constrLst/>
          <dgm:forEach name="Name58" ref="accentRepeat"/>
        </dgm:layoutNode>
      </dgm:forEach>
    </dgm:layoutNode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matrix3">
  <dgm:title val=""/>
  <dgm:desc val=""/>
  <dgm:catLst>
    <dgm:cat type="matrix" pri="1000"/>
    <dgm:cat type="convert" pri="18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0" destOrd="0"/>
        <dgm:cxn modelId="8" srcId="0" destId="4" srcOrd="1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matrix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29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71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29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71"/>
          <dgm:constr type="ctrY" for="ch" forName="quad4" refType="h" fact="0.71"/>
          <dgm:constr type="primFontSz" for="des" ptType="node" op="equ" val="65"/>
        </dgm:constrLst>
      </dgm:if>
      <dgm:else name="Name2">
        <dgm:constrLst>
          <dgm:constr type="w" for="ch" forName="diamond" refType="w"/>
          <dgm:constr type="h" for="ch" forName="diamond" refType="h"/>
          <dgm:constr type="w" for="ch" forName="quad1" refType="w" fact="0.39"/>
          <dgm:constr type="h" for="ch" forName="quad1" refType="h" fact="0.39"/>
          <dgm:constr type="ctrX" for="ch" forName="quad1" refType="w" fact="0.71"/>
          <dgm:constr type="ctrY" for="ch" forName="quad1" refType="h" fact="0.29"/>
          <dgm:constr type="w" for="ch" forName="quad2" refType="w" fact="0.39"/>
          <dgm:constr type="h" for="ch" forName="quad2" refType="h" fact="0.39"/>
          <dgm:constr type="ctrX" for="ch" forName="quad2" refType="w" fact="0.29"/>
          <dgm:constr type="ctrY" for="ch" forName="quad2" refType="h" fact="0.29"/>
          <dgm:constr type="w" for="ch" forName="quad3" refType="w" fact="0.39"/>
          <dgm:constr type="h" for="ch" forName="quad3" refType="h" fact="0.39"/>
          <dgm:constr type="ctrX" for="ch" forName="quad3" refType="w" fact="0.71"/>
          <dgm:constr type="ctrY" for="ch" forName="quad3" refType="h" fact="0.71"/>
          <dgm:constr type="w" for="ch" forName="quad4" refType="w" fact="0.39"/>
          <dgm:constr type="h" for="ch" forName="quad4" refType="h" fact="0.39"/>
          <dgm:constr type="ctrX" for="ch" forName="quad4" refType="w" fact="0.29"/>
          <dgm:constr type="ctrY" for="ch" forName="quad4" refType="h" fact="0.71"/>
          <dgm:constr type="primFontSz" for="des" ptType="node" op="equ" val="65"/>
        </dgm:constrLst>
      </dgm:else>
    </dgm:choose>
    <dgm:ruleLst/>
    <dgm:choose name="Name3">
      <dgm:if name="Name4" axis="ch" ptType="node" func="cnt" op="gte" val="1">
        <dgm:layoutNode name="diamond" styleLbl="bgShp">
          <dgm:alg type="sp"/>
          <dgm:shape xmlns:r="http://schemas.openxmlformats.org/officeDocument/2006/relationships" type="diamond" r:blip="">
            <dgm:adjLst/>
          </dgm:shape>
          <dgm:presOf/>
          <dgm:constrLst>
            <dgm:constr type="w" refType="h" op="equ"/>
          </dgm:constrLst>
          <dgm:ruleLst/>
        </dgm:layoutNode>
        <dgm:layoutNode name="quad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3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quad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4 1" cnt="1 0"/>
          <dgm:constrLst>
            <dgm:constr type="w" refType="h" op="equ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5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0552C6C-87A8-48F6-B5C3-ACB262F753A9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63D848-0813-4061-9958-7E3C268F6763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169262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grsu.by/component/k2/item/33499-kupalovskij-universitet-provodit-virtual-nuyu-grazhdansko-patrioticheskuyu-aktsiyu-dorogami-pobedy.html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9C6BEB-971B-444F-A0E7-BB0D98838DF0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974693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25000"/>
              <a:buFont typeface="Calibri" pitchFamily="34" charset="0"/>
              <a:buNone/>
              <a:tabLst/>
              <a:defRPr/>
            </a:pPr>
            <a:r>
              <a:rPr lang="ru-RU" sz="1200" b="0" i="0" u="none" strike="noStrike" kern="1200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Трансформации деятельности университета по обеспечению формирования бизнес-компетенций у студентов, преподавателей и сотрудников университета в области коммерциализации результатов их учебной и научной деятельности предполагает развитие созданных при университете элементов инновационной инфраструктуры – Научно-технологического парка и Центра трансфера технологий и Студии проектов и </a:t>
            </a:r>
            <a:r>
              <a:rPr lang="ru-RU" sz="1200" b="0" i="0" u="none" strike="noStrike" kern="1200" cap="none" dirty="0" err="1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стартапов</a:t>
            </a:r>
            <a:r>
              <a:rPr lang="ru-RU" sz="1200" b="0" i="0" u="none" strike="noStrike" kern="1200" cap="none" dirty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.</a:t>
            </a:r>
          </a:p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>
              <a:solidFill>
                <a:srgbClr val="000000"/>
              </a:solidFill>
              <a:latin typeface="Calibri" pitchFamily="34" charset="0"/>
              <a:cs typeface="Calibri" pitchFamily="34" charset="0"/>
              <a:sym typeface="Calibri" pitchFamily="34" charset="0"/>
            </a:endParaRPr>
          </a:p>
        </p:txBody>
      </p:sp>
      <p:sp>
        <p:nvSpPr>
          <p:cNvPr id="34819" name="Shape 399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412403512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7575" y="742950"/>
            <a:ext cx="4962525" cy="3721100"/>
          </a:xfrm>
          <a:ln>
            <a:miter lim="800000"/>
            <a:headEnd/>
            <a:tailEnd/>
          </a:ln>
        </p:spPr>
      </p:sp>
      <p:sp>
        <p:nvSpPr>
          <p:cNvPr id="36867" name="Заметки 2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  <a:normAutofit fontScale="85000" lnSpcReduction="10000"/>
          </a:bodyPr>
          <a:lstStyle/>
          <a:p>
            <a:pPr marL="0" marR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Calibri" pitchFamily="34" charset="0"/>
              <a:buNone/>
              <a:tabLst/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2020 году студент, сейчас уже 3-го </a:t>
            </a:r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курса, факультета математики и информатики Павел Романец создал частное унитарное предприятие </a:t>
            </a:r>
            <a:r>
              <a:rPr lang="ru-RU" sz="12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«Романец </a:t>
            </a:r>
            <a:r>
              <a:rPr lang="ru-RU" sz="1200" b="0" dirty="0" err="1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Энтерпрайзес</a:t>
            </a:r>
            <a:r>
              <a:rPr lang="ru-RU" sz="12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», которое получило статус резидента Технопарка университета. А все началось</a:t>
            </a:r>
            <a:r>
              <a:rPr lang="ru-RU" sz="1200" b="0" baseline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его решения </a:t>
            </a:r>
            <a:r>
              <a:rPr lang="ru-RU" b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упростить процесс общения между студентами и преподавателями в университетской среде. В результате, Павел создал специальное программное обеспечение для старост, которое он сейчас апробирует и в </a:t>
            </a:r>
            <a:r>
              <a:rPr lang="ru-RU" b="0" i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скором времени планирует предложить для использования во всех учебных группах университета. В процессе разработки приложения для студентов, Павел Романец решил, что создание подобных IT-сервисов могло бы быть широко востребовано как в отрасли образования, так и в медицине. Так возникла идея создать собственное инновационное предприятие, деятельность которого </a:t>
            </a:r>
            <a:r>
              <a:rPr lang="ru-RU" i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ближайшее время </a:t>
            </a:r>
            <a:r>
              <a:rPr lang="ru-RU" b="0" i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раз и направлена на эти две сферы.</a:t>
            </a:r>
            <a:endParaRPr lang="ru-RU" sz="1200" b="0" i="0" u="none" strike="noStrike" kern="1200" cap="none" dirty="0" smtClean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Calibri" pitchFamily="34" charset="0"/>
              <a:buNone/>
              <a:tabLst/>
              <a:defRPr/>
            </a:pP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Другой успешный пример – студенческое конструкторское бюро кафедры технической механики инженерно-строительного факультета, созданное в 2015 году, занимается исследованиями и разработками в области создания опытных проектов зданий и сооружений, а также их виртуальной реконструкции с использованием BIM-технологии (технологии информационного моделирования). На основе полученных результатов исследований и разработок коллективом данного конструкторского бюро был подготовлен 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стартап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-проект, который был представлен на университетском конкурсе студенческих 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стартап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-проектов «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ИнНаСтарт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 и стал призером конкурса в номинации «Лучший 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стартап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-проект – технология». Студенческий стартап-проект получил развитие в форме инновационного предприятия ООО «Информационные технологии в строительстве», которое было создано студентами конструкторского бюро и сотрудниками инженерно-строительного факультета, получив в 2019 году статус резидента Научно-технологического парка. В настоящее время предприятие занимается реализацией заказов от физических лиц и иных компаний на разработку проектов различных зданий и сооружений, а также виртуальной реконструкции утраченных памятников архитектуры.</a:t>
            </a:r>
          </a:p>
          <a:p>
            <a:pPr marL="0" marR="0" indent="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Tx/>
              <a:buFont typeface="Calibri" pitchFamily="34" charset="0"/>
              <a:buNone/>
              <a:tabLst/>
              <a:defRPr/>
            </a:pP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Таким образом, университет предоставляет своим студентам все возможности и ресурсы, обеспечивая необходимые условия для реализации их самых смелых и амбициозных идей и проектов, которые позволят 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самореализоваться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каждому студенту и будут служить стратегическим целям развития университета и Республики Беларусь в целом.</a:t>
            </a:r>
          </a:p>
          <a:p>
            <a:pPr indent="457200" algn="just" eaLnBrk="1" hangingPunct="1">
              <a:spcBef>
                <a:spcPct val="0"/>
              </a:spcBef>
              <a:buClr>
                <a:srgbClr val="000000"/>
              </a:buClr>
              <a:buFont typeface="Calibri" pitchFamily="34" charset="0"/>
              <a:buNone/>
            </a:pPr>
            <a:endParaRPr lang="ru-RU" i="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556159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EB5591-C2F7-49EE-9720-F52D5EA745B3}" type="slidenum">
              <a:rPr lang="ru-RU" smtClean="0"/>
              <a:pPr>
                <a:defRPr/>
              </a:pPr>
              <a:t>25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71700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EB5591-C2F7-49EE-9720-F52D5EA745B3}" type="slidenum">
              <a:rPr lang="ru-RU" smtClean="0"/>
              <a:pPr>
                <a:defRPr/>
              </a:pPr>
              <a:t>27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734921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</a:pPr>
            <a:endParaRPr lang="ru-RU" i="1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algn="r">
              <a:buClr>
                <a:schemeClr val="dk1"/>
              </a:buClr>
              <a:buSzPct val="25000"/>
            </a:pPr>
            <a:fld id="{00000000-1234-1234-1234-123412341234}" type="slidenum">
              <a:rPr lang="ru-RU" sz="12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pPr algn="r">
                <a:buClr>
                  <a:schemeClr val="dk1"/>
                </a:buClr>
                <a:buSzPct val="25000"/>
              </a:pPr>
              <a:t>29</a:t>
            </a:fld>
            <a:endParaRPr lang="ru-RU" sz="12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168515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EB5591-C2F7-49EE-9720-F52D5EA745B3}" type="slidenum">
              <a:rPr lang="ru-RU" smtClean="0"/>
              <a:pPr>
                <a:defRPr/>
              </a:pPr>
              <a:t>30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497051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indent="457200"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 активные, креативные и вам не терпится проявить себя в общественной деятельности</a:t>
            </a:r>
            <a:r>
              <a:rPr lang="ru-RU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университета, тогда вам стоит стать членами наших общественных объединений. </a:t>
            </a:r>
          </a:p>
          <a:p>
            <a:pPr marL="0" marR="0" lvl="0" indent="457200" algn="just" defTabSz="11509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Tx/>
              <a:buFont typeface="Calibri"/>
              <a:buNone/>
              <a:tabLst/>
              <a:defRPr/>
            </a:pPr>
            <a:endParaRPr lang="ru-RU" sz="1200" b="0" i="0" u="none" strike="noStrike" kern="1200" cap="none" dirty="0" smtClean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lvl="0" indent="457200" algn="just" defTabSz="11509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Tx/>
              <a:buFont typeface="Calibri"/>
              <a:buNone/>
              <a:tabLst/>
              <a:defRPr/>
            </a:pP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Деятельность </a:t>
            </a:r>
            <a:r>
              <a:rPr lang="ru-RU" sz="1200" b="1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Координационного студенческого совета 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направлена на создание условий, способствующих саморазвитию и социальной самореализации обучающихся в творческой и профессиональной сфере и решению вопросов в различных областях жизни обучающихся, представление интересов студентов на уровне университета, формирование корпоративной культуры студенчества, чувства принадлежности к университету с его историей, традициями и ценностями.</a:t>
            </a:r>
          </a:p>
          <a:p>
            <a:pPr marL="0" marR="0" indent="457200" algn="just" defTabSz="11509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Tx/>
              <a:buFont typeface="Calibri"/>
              <a:buNone/>
              <a:tabLst/>
              <a:defRPr/>
            </a:pPr>
            <a:endParaRPr lang="ru-RU" sz="1200" b="0" i="0" u="none" strike="noStrike" kern="1200" cap="none" dirty="0" smtClean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indent="457200" algn="just" defTabSz="11509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Tx/>
              <a:buFont typeface="Calibri"/>
              <a:buNone/>
              <a:tabLst/>
              <a:defRPr/>
            </a:pP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Деятельность </a:t>
            </a:r>
            <a:r>
              <a:rPr lang="ru-RU" sz="1200" b="1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профсоюзной студенческой</a:t>
            </a:r>
            <a:r>
              <a:rPr lang="ru-RU" sz="1200" b="1" i="0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организации </a:t>
            </a:r>
            <a:r>
              <a:rPr lang="ru-RU" sz="1200" b="0" i="0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направлена на защиту интересов студентов, 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повышение эффективности общественного контроля за соблюдением законодательства Республики Беларусь об образовании, в т. ч. за своевременностью и правильностью денежных выплат, предоставлением гарантий и компенсаций, предусмотренных законодательством для отдельных категорий обучающихся, за работой предприятий общественного питания ГрГУ им. Янки Купалы, участие в распределении фондов, направляемых на оказание материальной помощи, установлении надбавок к стипендии, премирование студентов.</a:t>
            </a:r>
          </a:p>
          <a:p>
            <a:pPr indent="457200" algn="just"/>
            <a:endParaRPr lang="ru-RU" baseline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457200" algn="just" defTabSz="11509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Tx/>
              <a:buFont typeface="Calibri"/>
              <a:buNone/>
              <a:tabLst/>
              <a:defRPr/>
            </a:pP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Всестороннее развитие молодежи, раскрытие ее творческого потенциала, содействие развитию в Республики Беларусь гражданского общества, основанного на патриотических и духовно-нравственных ценностях белорусского народа, объединение граждан Республики Беларусь на основе приоритетности национальных интересов, патриотических и духовно-нравственных ценностей белорусского народа, культурных традиций, общего понимания его исторической судьбы и стремления к сохранению суверенитета и независимости государства являются целями</a:t>
            </a:r>
            <a:r>
              <a:rPr lang="ru-RU" sz="1200" b="0" i="0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деятельности </a:t>
            </a:r>
            <a:r>
              <a:rPr lang="ru-RU" sz="1200" b="1" i="0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БРСМ и Белой Руси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.</a:t>
            </a:r>
          </a:p>
          <a:p>
            <a:pPr marL="0" marR="0" indent="457200" algn="just" defTabSz="11509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Tx/>
              <a:buFont typeface="Calibri"/>
              <a:buNone/>
              <a:tabLst/>
              <a:defRPr/>
            </a:pPr>
            <a:endParaRPr lang="ru-RU" sz="1200" b="0" i="0" u="none" strike="noStrike" kern="1200" cap="none" dirty="0" smtClean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indent="457200" algn="just" defTabSz="11509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Tx/>
              <a:buFont typeface="Calibri"/>
              <a:buNone/>
              <a:tabLst/>
              <a:defRPr/>
            </a:pPr>
            <a:endParaRPr lang="ru-RU" sz="1200" b="0" i="0" u="none" strike="noStrike" kern="1200" cap="none" dirty="0" smtClean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lvl="0" indent="457200" algn="just" defTabSz="11509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Tx/>
              <a:buFont typeface="Calibri"/>
              <a:buNone/>
              <a:tabLst/>
              <a:defRPr/>
            </a:pP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Миссия </a:t>
            </a:r>
            <a:r>
              <a:rPr lang="ru-RU" sz="1200" b="1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Белорусского Общества Красного Креста  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-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защита и улучшение жизни и здоровья населения, мобилизуя гуманитарный потенциал общества через осуществление благотворительности,</a:t>
            </a:r>
            <a:r>
              <a:rPr lang="ru-RU" baseline="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решение социальных проблем, оказание помощи жертвам вооруженных конфликтов и лицам, пострадавшим в результате чрезвычайных ситуаций.</a:t>
            </a:r>
          </a:p>
          <a:p>
            <a:pPr marL="0" marR="0" lvl="0" indent="457200" algn="just" defTabSz="11509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Tx/>
              <a:buFont typeface="Calibri"/>
              <a:buNone/>
              <a:tabLst/>
              <a:defRPr/>
            </a:pPr>
            <a:endParaRPr lang="ru-RU" sz="1200" b="0" i="0" u="none" strike="noStrike" kern="1200" cap="none" dirty="0" smtClean="0">
              <a:solidFill>
                <a:schemeClr val="dk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Calibri"/>
            </a:endParaRPr>
          </a:p>
          <a:p>
            <a:pPr marL="0" marR="0" lvl="0" indent="457200" algn="just" defTabSz="11509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Tx/>
              <a:buFont typeface="Calibri"/>
              <a:buNone/>
              <a:tabLst/>
              <a:defRPr/>
            </a:pPr>
            <a:r>
              <a:rPr lang="ru-RU" sz="1200" b="1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Белорусский союз</a:t>
            </a:r>
            <a:r>
              <a:rPr lang="ru-RU" sz="1200" b="1" i="0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 женщин </a:t>
            </a:r>
            <a:r>
              <a:rPr lang="ru-RU" sz="1200" b="0" i="0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  <a:sym typeface="Calibri"/>
              </a:rPr>
              <a:t>действует в рамках 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повышения статуса женщин в обществе, их роли во всех областях жизни страны, организации просветительской и консультационной деятельности,</a:t>
            </a:r>
            <a:r>
              <a:rPr lang="ru-RU" sz="1200" b="0" i="0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защиты прав женщин, детей, укрепление семьи.</a:t>
            </a:r>
            <a:endParaRPr lang="ru-RU" sz="1200" b="0" i="0" u="none" strike="noStrike" kern="1200" cap="none" dirty="0" smtClean="0">
              <a:solidFill>
                <a:schemeClr val="dk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Calibri"/>
            </a:endParaRPr>
          </a:p>
          <a:p>
            <a:pPr marL="0" marR="0" lvl="0" indent="457200" algn="just" defTabSz="11509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Tx/>
              <a:buFont typeface="Calibri"/>
              <a:buNone/>
              <a:tabLst/>
              <a:defRPr/>
            </a:pP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buClr>
                <a:prstClr val="black"/>
              </a:buClr>
              <a:buSzPct val="25000"/>
            </a:pPr>
            <a:fld id="{00000000-1234-1234-1234-123412341234}" type="slidenum">
              <a:rPr lang="ru-RU">
                <a:solidFill>
                  <a:prstClr val="black"/>
                </a:solidFill>
                <a:latin typeface="Calibri"/>
                <a:ea typeface="Calibri"/>
                <a:cs typeface="Calibri"/>
                <a:sym typeface="Calibri"/>
              </a:rPr>
              <a:pPr>
                <a:buClr>
                  <a:prstClr val="black"/>
                </a:buClr>
                <a:buSzPct val="25000"/>
              </a:pPr>
              <a:t>31</a:t>
            </a:fld>
            <a:endParaRPr lang="ru-RU">
              <a:solidFill>
                <a:prstClr val="black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4814386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pPr indent="457200" algn="just"/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В университете создан Центр студенческих инициатив, целью которого является создание условий для формирования деловой активности, успешной социализации и развития творческого потенциала молодежи, поддержки и реализации студенческих инициатив через проектную деятельность. Ежегодно реализуется порядка 7 университетских проектов.</a:t>
            </a:r>
          </a:p>
          <a:p>
            <a:pPr indent="457200" algn="just"/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2020 год внес некоторые коррективы в реализацию студенческих инициатив, поэтому</a:t>
            </a:r>
            <a:r>
              <a:rPr lang="ru-RU" sz="1200" b="0" i="0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целый ряд проектов и акций был организован дистанционно с использованием информационного пространства социальных сетей. </a:t>
            </a:r>
          </a:p>
          <a:p>
            <a:pPr indent="457200" algn="just"/>
            <a:endParaRPr lang="ru-RU" sz="1200" b="0" i="0" u="none" strike="noStrike" kern="1200" cap="none" dirty="0" smtClean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indent="457200" algn="just" defTabSz="11509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Tx/>
              <a:buFont typeface="Calibri"/>
              <a:buNone/>
              <a:tabLst/>
              <a:defRPr/>
            </a:pP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Особо хотелось бы отметить проект «Дорогами Победы</a:t>
            </a:r>
            <a:r>
              <a:rPr lang="ru-RU" sz="1200" b="0" i="0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– освобождение Гродненской области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»,</a:t>
            </a:r>
            <a:r>
              <a:rPr lang="ru-RU" sz="1200" b="0" i="0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который реализуется с 2019 года. В 2019 году студенты университета 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посетили пять городов Гродненской области (</a:t>
            </a:r>
            <a:r>
              <a:rPr lang="ru-RU" sz="1200" b="0" dirty="0" smtClean="0">
                <a:cs typeface="Arial" panose="020B0604020202020204" pitchFamily="34" charset="0"/>
              </a:rPr>
              <a:t>Островец – Ошмяны – Новогрудок – Лида – Волковыск)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, где рассказали об освобождении Беларуси от немецко-фашистских захватчиков, продемонстрировав</a:t>
            </a:r>
            <a:r>
              <a:rPr lang="ru-RU" sz="1200" b="0" i="0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Calibri"/>
                <a:ea typeface="Calibri"/>
                <a:cs typeface="Calibri"/>
                <a:sym typeface="Calibri"/>
              </a:rPr>
              <a:t>литературно-музыкальную композицию «Дорогами Победы». В 2020 году проект вышел на новый уровень, совместно с 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управлением культуры Гродненского облисполкома проведена </a:t>
            </a:r>
            <a:r>
              <a:rPr lang="ru-RU" sz="1200" b="0" i="0" u="none" strike="noStrike" kern="1200" cap="none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  <a:hlinkClick r:id="rId3"/>
              </a:rPr>
              <a:t>виртуальная гражданско-патриотическая акция «Дорогами Победы»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, в которой приняли участие все 17 районов Гродненской области и наш университет. По итогам</a:t>
            </a:r>
            <a:r>
              <a:rPr lang="ru-RU" sz="1200" b="0" i="0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реализации акции подготовлен фильм.</a:t>
            </a:r>
            <a:endParaRPr lang="ru-RU" sz="1200" b="0" i="0" u="none" strike="noStrike" kern="1200" cap="none" dirty="0" smtClean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indent="457200" algn="just"/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Студенты университета принимают участие практически во всех республиканских проектах и конкурсах и добиваются высоких результатов </a:t>
            </a:r>
            <a:r>
              <a:rPr lang="ru-RU" sz="1200" b="0" i="1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(республиканский конкурс «Студент года», республиканский конкурс</a:t>
            </a:r>
            <a:r>
              <a:rPr lang="ru-RU" sz="1200" b="0" i="1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«Арт-вакации» и др.</a:t>
            </a:r>
            <a:r>
              <a:rPr lang="ru-RU" sz="1200" b="0" i="1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). </a:t>
            </a:r>
          </a:p>
          <a:p>
            <a:pPr indent="457200" algn="just"/>
            <a:endParaRPr lang="ru-RU" sz="1200" b="0" i="1" u="none" strike="noStrike" kern="1200" cap="none" dirty="0" smtClean="0">
              <a:solidFill>
                <a:schemeClr val="dk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  <a:sym typeface="Calibri"/>
            </a:endParaRPr>
          </a:p>
          <a:p>
            <a:pPr indent="457200" algn="just"/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Активно развивается волонтерское и студотрядовское движения.</a:t>
            </a:r>
          </a:p>
          <a:p>
            <a:pPr indent="457200" algn="just"/>
            <a:r>
              <a:rPr lang="ru-RU" sz="1200" b="0" i="1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С 4 по 30 октября 2019 года проходила перепись населения Республики Беларусь. В организации переписи на стационарных участках города Гродно в качестве переписчиков приняли участие 289 студентов университета.</a:t>
            </a:r>
            <a:endParaRPr lang="ru-RU" dirty="0" smtClean="0"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200" algn="just"/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Ежегодно в университете проводится работа по трудоустройству студентов в летнее время в рамках студенческих отрядов. Создан и функционирует Штаб трудовых дел, который координирует деятельность по организации временной трудовой занятости студентов. Штаб Трудовых дел университета дважды за последние 5 лет признавался лучшим в республике (2017, 2018).</a:t>
            </a:r>
          </a:p>
          <a:p>
            <a:pPr indent="457200"/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>
              <a:buClr>
                <a:prstClr val="black"/>
              </a:buClr>
              <a:buSzPct val="25000"/>
            </a:pPr>
            <a:fld id="{00000000-1234-1234-1234-123412341234}" type="slidenum">
              <a:rPr lang="ru-RU" smtClean="0">
                <a:solidFill>
                  <a:prstClr val="black"/>
                </a:solidFill>
                <a:latin typeface="Calibri"/>
                <a:ea typeface="Calibri"/>
                <a:cs typeface="Calibri"/>
                <a:sym typeface="Calibri"/>
              </a:rPr>
              <a:pPr>
                <a:buClr>
                  <a:prstClr val="black"/>
                </a:buClr>
                <a:buSzPct val="25000"/>
              </a:pPr>
              <a:t>32</a:t>
            </a:fld>
            <a:endParaRPr lang="ru-RU">
              <a:solidFill>
                <a:prstClr val="black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4087230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370013" y="1143000"/>
            <a:ext cx="4116387" cy="3086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457174" algn="just" defTabSz="11509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Tx/>
              <a:buFont typeface="Calibri"/>
              <a:buNone/>
              <a:tabLst/>
              <a:defRPr/>
            </a:pPr>
            <a:r>
              <a:rPr lang="ru-RU" i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Если Вы талантливы и смелы, хотите</a:t>
            </a:r>
            <a:r>
              <a:rPr lang="ru-RU" i="0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творчески раскрыться и развиваться, тогда Вы обязательно должны стать частью творческой составляющей купаловской семьи.</a:t>
            </a:r>
            <a:endParaRPr lang="ru-RU" i="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457174" algn="just"/>
            <a:r>
              <a:rPr lang="ru-RU" i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Вас организована работа творческих коллективов, которые представлены на слайде. </a:t>
            </a:r>
            <a:endParaRPr lang="ru-RU" i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885C79C-8D9A-4250-8FCA-96A1A52D00C3}" type="slidenum">
              <a:rPr lang="ru-RU" smtClean="0"/>
              <a:pPr/>
              <a:t>33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2253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914400" y="741363"/>
            <a:ext cx="4968875" cy="3725862"/>
          </a:xfrm>
          <a:custGeom>
            <a:avLst/>
            <a:gdLst>
              <a:gd name="T0" fmla="*/ 0 w 120000"/>
              <a:gd name="T1" fmla="*/ 0 h 120000"/>
              <a:gd name="T2" fmla="*/ 5591175 w 120000"/>
              <a:gd name="T3" fmla="*/ 0 h 120000"/>
              <a:gd name="T4" fmla="*/ 5591175 w 120000"/>
              <a:gd name="T5" fmla="*/ 3727450 h 120000"/>
              <a:gd name="T6" fmla="*/ 0 w 120000"/>
              <a:gd name="T7" fmla="*/ 3727450 h 120000"/>
              <a:gd name="T8" fmla="*/ 0 w 120000"/>
              <a:gd name="T9" fmla="*/ 0 h 120000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20000"/>
              <a:gd name="T16" fmla="*/ 0 h 120000"/>
              <a:gd name="T17" fmla="*/ 120000 w 120000"/>
              <a:gd name="T18" fmla="*/ 120000 h 1200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lnTo>
                  <a:pt x="0" y="0"/>
                </a:lnTo>
                <a:close/>
              </a:path>
            </a:pathLst>
          </a:custGeom>
          <a:ln>
            <a:headEnd/>
            <a:tailEnd/>
          </a:ln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 vert="horz" wrap="square" numCol="1" compatLnSpc="1">
            <a:prstTxWarp prst="textNoShape">
              <a:avLst/>
            </a:prstTxWarp>
          </a:bodyPr>
          <a:lstStyle>
            <a:lvl1pPr indent="273050">
              <a:defRPr sz="1500">
                <a:solidFill>
                  <a:schemeClr val="tx1"/>
                </a:solidFill>
                <a:latin typeface="Arial" pitchFamily="34" charset="0"/>
              </a:defRPr>
            </a:lvl1pPr>
            <a:lvl2pPr>
              <a:defRPr sz="1500">
                <a:solidFill>
                  <a:schemeClr val="tx1"/>
                </a:solidFill>
                <a:latin typeface="Arial" pitchFamily="34" charset="0"/>
              </a:defRPr>
            </a:lvl2pPr>
            <a:lvl3pPr>
              <a:defRPr sz="1500">
                <a:solidFill>
                  <a:schemeClr val="tx1"/>
                </a:solidFill>
                <a:latin typeface="Arial" pitchFamily="34" charset="0"/>
              </a:defRPr>
            </a:lvl3pPr>
            <a:lvl4pPr>
              <a:defRPr sz="1500">
                <a:solidFill>
                  <a:schemeClr val="tx1"/>
                </a:solidFill>
                <a:latin typeface="Arial" pitchFamily="34" charset="0"/>
              </a:defRPr>
            </a:lvl4pPr>
            <a:lvl5pPr>
              <a:defRPr sz="1500"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defTabSz="1150938" eaLnBrk="0" fontAlgn="base" hangingPunct="0">
              <a:spcBef>
                <a:spcPct val="3000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defTabSz="1150938" eaLnBrk="0" fontAlgn="base" hangingPunct="0">
              <a:spcBef>
                <a:spcPct val="3000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defTabSz="1150938" eaLnBrk="0" fontAlgn="base" hangingPunct="0">
              <a:spcBef>
                <a:spcPct val="3000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defTabSz="1150938" eaLnBrk="0" fontAlgn="base" hangingPunct="0">
              <a:spcBef>
                <a:spcPct val="3000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just" eaLnBrk="1" hangingPunct="1">
              <a:spcBef>
                <a:spcPct val="0"/>
              </a:spcBef>
              <a:buClr>
                <a:srgbClr val="000000"/>
              </a:buClr>
              <a:buFont typeface="Calibri" pitchFamily="34" charset="0"/>
              <a:buNone/>
            </a:pPr>
            <a:r>
              <a:rPr lang="ru-RU" sz="1200" i="0" u="none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За период </a:t>
            </a:r>
            <a:r>
              <a:rPr lang="ru-RU" sz="1200" i="0" u="none" dirty="0" smtClean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2017-2020 годов </a:t>
            </a:r>
            <a:r>
              <a:rPr lang="ru-RU" sz="1200" i="0" u="none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738</a:t>
            </a:r>
            <a:r>
              <a:rPr lang="ru-RU" sz="1200" i="0" u="none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 </a:t>
            </a:r>
            <a:r>
              <a:rPr lang="ru-RU" sz="1200" i="0" u="none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обучающихся ГрГУ </a:t>
            </a:r>
            <a:r>
              <a:rPr lang="ru-RU" sz="1200" i="0" u="none" dirty="0" smtClean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имени Янки </a:t>
            </a:r>
            <a:r>
              <a:rPr lang="ru-RU" sz="1200" i="0" u="none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Купалы посетили  зарубежные университеты и организации</a:t>
            </a:r>
            <a:r>
              <a:rPr lang="ru-RU" sz="1200" i="0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. Из них </a:t>
            </a:r>
            <a:r>
              <a:rPr lang="ru-RU" sz="1200" i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104 </a:t>
            </a:r>
            <a:r>
              <a:rPr lang="ru-RU" sz="1200" i="0" dirty="0" smtClean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студента </a:t>
            </a:r>
            <a:r>
              <a:rPr lang="ru-RU" sz="1200" i="0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– по программе </a:t>
            </a:r>
            <a:r>
              <a:rPr lang="en-US" sz="1200" i="0" dirty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Erasmus+.</a:t>
            </a:r>
            <a:endParaRPr lang="en-US" sz="1200" i="0" dirty="0">
              <a:solidFill>
                <a:srgbClr val="002060"/>
              </a:solidFill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  <a:sym typeface="Calibri" pitchFamily="34" charset="0"/>
            </a:endParaRPr>
          </a:p>
          <a:p>
            <a:pPr algn="just"/>
            <a:r>
              <a:rPr lang="ru-RU" sz="1200" i="0" dirty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В </a:t>
            </a:r>
            <a:r>
              <a:rPr lang="ru-RU" sz="1200" i="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2019/2020 </a:t>
            </a:r>
            <a:r>
              <a:rPr lang="ru-RU" sz="1200" i="0" dirty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учебном году </a:t>
            </a:r>
            <a:r>
              <a:rPr lang="ru-RU" sz="1200" i="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139 </a:t>
            </a:r>
            <a:r>
              <a:rPr lang="ru-RU" sz="1200" i="0" dirty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обучающихся </a:t>
            </a:r>
            <a:r>
              <a:rPr lang="ru-RU" sz="1200" i="0" u="none" dirty="0" smtClean="0"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ГрГУ имени Янки Купалы </a:t>
            </a:r>
            <a:r>
              <a:rPr lang="ru-RU" sz="1200" i="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посетили </a:t>
            </a:r>
            <a:r>
              <a:rPr lang="ru-RU" sz="1200" i="0" dirty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университеты и организации России, Польши, </a:t>
            </a:r>
            <a:r>
              <a:rPr lang="ru-RU" sz="1200" i="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Литвы, </a:t>
            </a:r>
            <a:r>
              <a:rPr lang="ru-RU" sz="1200" i="0" dirty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Китая, </a:t>
            </a:r>
            <a:r>
              <a:rPr lang="ru-RU" sz="1200" i="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Испании</a:t>
            </a:r>
            <a:r>
              <a:rPr lang="ru-RU" sz="1200" i="0" dirty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, </a:t>
            </a:r>
            <a:r>
              <a:rPr lang="ru-RU" sz="1200" i="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Германии</a:t>
            </a:r>
            <a:r>
              <a:rPr lang="ru-RU" sz="1200" i="0" dirty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, </a:t>
            </a:r>
            <a:r>
              <a:rPr lang="ru-RU" sz="1200" b="0" i="0" u="none" strike="noStrike" kern="1200" cap="none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Венгрии,</a:t>
            </a:r>
            <a:r>
              <a:rPr lang="ru-RU" sz="1200" b="0" i="0" u="none" strike="noStrike" kern="1200" cap="none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r>
              <a:rPr lang="ru-RU" sz="1200" b="0" i="0" u="none" strike="noStrike" kern="1200" cap="none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Казахстана,</a:t>
            </a:r>
            <a:r>
              <a:rPr lang="ru-RU" sz="1200" b="0" i="0" u="none" strike="noStrike" kern="1200" cap="none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r>
              <a:rPr lang="ru-RU" sz="1200" b="0" i="0" u="none" strike="noStrike" kern="1200" cap="none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Португалии,</a:t>
            </a:r>
            <a:r>
              <a:rPr lang="ru-RU" sz="1200" b="0" i="0" u="none" strike="noStrike" kern="1200" cap="none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r>
              <a:rPr lang="ru-RU" sz="1200" b="0" i="0" u="none" strike="noStrike" kern="1200" cap="none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Румынии,</a:t>
            </a:r>
            <a:r>
              <a:rPr lang="ru-RU" sz="1200" b="0" i="0" u="none" strike="noStrike" kern="1200" cap="none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r>
              <a:rPr lang="ru-RU" sz="1200" b="0" i="0" u="none" strike="noStrike" kern="1200" cap="none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Словении,</a:t>
            </a:r>
            <a:r>
              <a:rPr lang="ru-RU" sz="1200" b="0" i="0" u="none" strike="noStrike" kern="1200" cap="none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r>
              <a:rPr lang="ru-RU" sz="1200" b="0" i="0" u="none" strike="noStrike" kern="1200" cap="none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Узбекистана,</a:t>
            </a:r>
            <a:r>
              <a:rPr lang="ru-RU" sz="1200" b="0" i="0" u="none" strike="noStrike" kern="1200" cap="none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r>
              <a:rPr lang="ru-RU" sz="1200" b="0" i="0" u="none" strike="noStrike" kern="1200" cap="none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Украины,</a:t>
            </a:r>
            <a:r>
              <a:rPr lang="ru-RU" sz="1200" b="0" i="0" u="none" strike="noStrike" kern="1200" cap="none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r>
              <a:rPr lang="ru-RU" sz="1200" b="0" i="0" u="none" strike="noStrike" kern="1200" cap="none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Финляндии,</a:t>
            </a:r>
            <a:r>
              <a:rPr lang="ru-RU" sz="1200" b="0" i="0" u="none" strike="noStrike" kern="1200" cap="none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Чехии, Японии</a:t>
            </a:r>
            <a:r>
              <a:rPr lang="en-US" sz="1200" b="0" i="0" u="none" strike="noStrike" kern="1200" cap="none" baseline="0" dirty="0" smtClean="0"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:</a:t>
            </a:r>
            <a:endParaRPr lang="ru-RU" sz="1200" b="0" i="0" u="none" strike="noStrike" kern="1200" cap="none" dirty="0" smtClean="0">
              <a:solidFill>
                <a:schemeClr val="tx1"/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algn="just" eaLnBrk="1" hangingPunct="1"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ru-RU" sz="1200" i="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прохождение </a:t>
            </a:r>
            <a:r>
              <a:rPr lang="ru-RU" sz="1200" i="0" dirty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обучения, стажировок; участие в летних/зимних школах по специальности – </a:t>
            </a:r>
            <a:r>
              <a:rPr lang="ru-RU" sz="1200" i="0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 </a:t>
            </a:r>
            <a:r>
              <a:rPr lang="ru-RU" sz="1200" i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103 </a:t>
            </a:r>
            <a:r>
              <a:rPr lang="ru-RU" sz="1200" i="0" dirty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чел.</a:t>
            </a:r>
          </a:p>
          <a:p>
            <a:pPr algn="just" eaLnBrk="1" hangingPunct="1"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ru-RU" sz="1200" i="0" dirty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участие в международных научных конференциях, форумах, проведении исследований, участие в других образовательных мероприятиях – </a:t>
            </a:r>
            <a:r>
              <a:rPr lang="ru-RU" sz="1200" i="0" dirty="0" smtClean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13 </a:t>
            </a:r>
            <a:r>
              <a:rPr lang="ru-RU" sz="1200" i="0" dirty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чел.</a:t>
            </a:r>
          </a:p>
          <a:p>
            <a:pPr algn="just" eaLnBrk="1" hangingPunct="1"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ru-RU" sz="1200" i="0" dirty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участие в олимпиадах, конкурсах,  выставках, соревнованиях по специальностям – </a:t>
            </a:r>
            <a:r>
              <a:rPr lang="ru-RU" sz="1200" i="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10 </a:t>
            </a:r>
            <a:r>
              <a:rPr lang="ru-RU" sz="1200" i="0" dirty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чел.</a:t>
            </a:r>
          </a:p>
          <a:p>
            <a:pPr algn="just" eaLnBrk="1" hangingPunct="1">
              <a:spcBef>
                <a:spcPct val="0"/>
              </a:spcBef>
              <a:buClr>
                <a:srgbClr val="000000"/>
              </a:buClr>
              <a:buFontTx/>
              <a:buChar char="•"/>
            </a:pPr>
            <a:r>
              <a:rPr lang="ru-RU" sz="1200" i="0" dirty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участие в спортивных мероприятиях – </a:t>
            </a:r>
            <a:r>
              <a:rPr lang="ru-RU" sz="1200" i="0" dirty="0" smtClean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13 </a:t>
            </a:r>
            <a:r>
              <a:rPr lang="ru-RU" sz="1200" i="0" dirty="0">
                <a:solidFill>
                  <a:srgbClr val="00206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чел.</a:t>
            </a:r>
          </a:p>
          <a:p>
            <a:pPr algn="just" eaLnBrk="1" hangingPunct="1">
              <a:spcBef>
                <a:spcPct val="0"/>
              </a:spcBef>
              <a:buClr>
                <a:srgbClr val="000000"/>
              </a:buClr>
              <a:buFont typeface="Calibri" pitchFamily="34" charset="0"/>
              <a:buNone/>
            </a:pPr>
            <a:endParaRPr lang="ru-RU" sz="1200" b="1" dirty="0">
              <a:solidFill>
                <a:srgbClr val="C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  <a:p>
            <a:pPr algn="just" eaLnBrk="1" hangingPunct="1">
              <a:spcBef>
                <a:spcPct val="0"/>
              </a:spcBef>
              <a:buClr>
                <a:srgbClr val="000000"/>
              </a:buClr>
              <a:buFont typeface="Calibri" pitchFamily="34" charset="0"/>
              <a:buNone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 В университете реализуется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21 образовательная программа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на английском языке,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4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из них на первой ступени высшего образования. Данные программы реализуются на факультетах истории, коммуникации и туризма; математики и информатики; физической культуры; биологии и экологии;  экономики и управления; психологии;  инновационных технологий машиностроения; юридическом; инженерно-строительном, филологическом факультетах.</a:t>
            </a:r>
          </a:p>
          <a:p>
            <a:pPr algn="just" eaLnBrk="1" hangingPunct="1">
              <a:spcBef>
                <a:spcPct val="0"/>
              </a:spcBef>
              <a:buClr>
                <a:srgbClr val="000000"/>
              </a:buClr>
              <a:buFont typeface="Calibri" pitchFamily="34" charset="0"/>
              <a:buNone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libri" pitchFamily="34" charset="0"/>
                <a:cs typeface="Times New Roman" panose="02020603050405020304" pitchFamily="18" charset="0"/>
                <a:sym typeface="Calibri" pitchFamily="34" charset="0"/>
              </a:rPr>
              <a:t> </a:t>
            </a:r>
          </a:p>
          <a:p>
            <a:pPr eaLnBrk="1" hangingPunct="1">
              <a:spcBef>
                <a:spcPct val="0"/>
              </a:spcBef>
              <a:buClr>
                <a:srgbClr val="000000"/>
              </a:buClr>
              <a:buFont typeface="Calibri" pitchFamily="34" charset="0"/>
              <a:buNone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  <a:sym typeface="Calibri" pitchFamily="34" charset="0"/>
            </a:endParaRPr>
          </a:p>
          <a:p>
            <a:pPr eaLnBrk="1" hangingPunct="1">
              <a:spcBef>
                <a:spcPct val="0"/>
              </a:spcBef>
              <a:buClr>
                <a:srgbClr val="000000"/>
              </a:buClr>
              <a:buFont typeface="Calibri" pitchFamily="34" charset="0"/>
              <a:buNone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libri" pitchFamily="34" charset="0"/>
              <a:cs typeface="Times New Roman" panose="02020603050405020304" pitchFamily="18" charset="0"/>
              <a:sym typeface="Calibri" pitchFamily="34" charset="0"/>
            </a:endParaRPr>
          </a:p>
          <a:p>
            <a:pPr eaLnBrk="1" hangingPunct="1">
              <a:spcBef>
                <a:spcPct val="0"/>
              </a:spcBef>
              <a:buClr>
                <a:srgbClr val="000000"/>
              </a:buClr>
              <a:buFont typeface="Calibri" pitchFamily="34" charset="0"/>
              <a:buNone/>
            </a:pPr>
            <a:endParaRPr lang="ru-RU" sz="1200" dirty="0">
              <a:solidFill>
                <a:srgbClr val="002060"/>
              </a:solidFill>
              <a:latin typeface="Calibri" pitchFamily="34" charset="0"/>
              <a:ea typeface="Calibri" pitchFamily="34" charset="0"/>
              <a:cs typeface="Calibri" pitchFamily="34" charset="0"/>
              <a:sym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62334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EB5591-C2F7-49EE-9720-F52D5EA745B3}" type="slidenum">
              <a:rPr lang="ru-RU" smtClean="0"/>
              <a:pPr>
                <a:defRPr/>
              </a:pPr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30146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1562100" y="1052513"/>
            <a:ext cx="3792538" cy="2843212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>
                <a:srgbClr val="385723"/>
              </a:buClr>
              <a:buSzTx/>
              <a:buFontTx/>
              <a:buNone/>
              <a:tabLst/>
              <a:defRPr/>
            </a:pPr>
            <a:endParaRPr lang="ru-RU" sz="1200" kern="1200" dirty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EB5591-C2F7-49EE-9720-F52D5EA745B3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54421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457200" algn="just" defTabSz="11509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Tx/>
              <a:buFont typeface="Calibri"/>
              <a:buNone/>
              <a:tabLst/>
              <a:defRPr/>
            </a:pP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Если Вы хотите проявить себя в спорте или просто поддержать физическую форму, университет</a:t>
            </a:r>
            <a:r>
              <a:rPr lang="ru-RU" sz="1200" b="0" i="0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Вам поможет.</a:t>
            </a:r>
            <a:endParaRPr lang="ru-RU" sz="1200" b="0" i="0" u="none" strike="noStrike" kern="1200" cap="none" dirty="0" smtClean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marL="0" marR="0" indent="457200" algn="just" defTabSz="11509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Tx/>
              <a:buFont typeface="Calibri"/>
              <a:buNone/>
              <a:tabLst/>
              <a:defRPr/>
            </a:pP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В нашем университете созданы необходимые условия для систематических занятий физической культурой, проведения спортивно-массовых мероприятий,</a:t>
            </a:r>
            <a:r>
              <a:rPr lang="ru-RU" sz="1200" b="0" i="0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организована работа с</a:t>
            </a: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портивных секций, групп учебного спортивного отделения по следующим видам спорта: </a:t>
            </a:r>
            <a:r>
              <a:rPr lang="ru-RU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мини-футбол, баскетбол, волейбол, теннис, легкая атлетика, восточные единоборства и др. </a:t>
            </a:r>
            <a:endParaRPr 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indent="457200" algn="just" defTabSz="1150979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Tx/>
              <a:buFont typeface="Calibri"/>
              <a:buNone/>
              <a:tabLst/>
              <a:defRPr/>
            </a:pPr>
            <a:r>
              <a:rPr lang="ru-RU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Ежегодно проводится спартакиада среди обучающихся по 15 видам соревнований.</a:t>
            </a:r>
          </a:p>
          <a:p>
            <a:pPr indent="457200" algn="just"/>
            <a:endParaRPr lang="ru-RU" sz="1200" b="0" i="0" u="none" strike="noStrike" kern="1200" cap="none" dirty="0" smtClean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indent="457200" algn="just"/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Кроме того, в университете созданы условия для развития спорта высших достижений. Более 80 студентов входят в состав сборных и национальных команд Республики Беларусь по видам спорта. </a:t>
            </a:r>
          </a:p>
          <a:p>
            <a:pPr indent="457200" algn="just"/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5 спортивных команд университета играют в регулярных чемпионатах Республики Беларусь по разным видам спорта </a:t>
            </a:r>
            <a:r>
              <a:rPr lang="ru-RU" sz="1200" b="0" i="1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(«Коммунальник-ГрГУ» (волейбол, женщины); «Принеманье-ГрГУ» (баскетбол, мужчины); «ГрГУ Я. Купалы» мини-футбол мужчины»; «Регион-ГрГУ» мини-футбол женщины»); в 2019 году создана мужская команда по волейболу «Коммунальник-ГрГУ», участница чемпионата Республики Беларусь высшей лиги дивизиона «Б»).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EB5591-C2F7-49EE-9720-F52D5EA745B3}" type="slidenum">
              <a:rPr lang="ru-RU" smtClean="0"/>
              <a:pPr>
                <a:defRPr/>
              </a:pPr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406609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1100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lvl="0" indent="457200" algn="just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В 2020 году 1030 обучающихся станут новоселами нового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общежития по адресу Дубко, 20</a:t>
            </a:r>
            <a:r>
              <a:rPr lang="ru-RU" sz="1200" b="0" i="0" kern="120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. При</a:t>
            </a:r>
            <a:r>
              <a:rPr lang="ru-RU" sz="1200" b="0" i="0" kern="1200" baseline="0" dirty="0" smtClean="0">
                <a:solidFill>
                  <a:schemeClr val="tx1"/>
                </a:solidFill>
                <a:effectLst/>
                <a:latin typeface="Times New Roman" pitchFamily="18" charset="0"/>
                <a:ea typeface="+mn-ea"/>
                <a:cs typeface="+mn-cs"/>
              </a:rPr>
              <a:t> поддержке Главы государства наш университет смог осуществить давнюю мечту не одного поколения студентов-купаловцев.</a:t>
            </a:r>
            <a:endParaRPr lang="ru-RU" sz="1200" b="0" i="0" kern="1200" dirty="0" smtClean="0">
              <a:solidFill>
                <a:schemeClr val="tx1"/>
              </a:solidFill>
              <a:effectLst/>
              <a:latin typeface="Times New Roman" pitchFamily="18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1067119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EB5591-C2F7-49EE-9720-F52D5EA745B3}" type="slidenum">
              <a:rPr lang="ru-RU" smtClean="0"/>
              <a:pPr>
                <a:defRPr/>
              </a:pPr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4358713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FEB5591-C2F7-49EE-9720-F52D5EA745B3}" type="slidenum">
              <a:rPr lang="ru-RU" smtClean="0"/>
              <a:pPr>
                <a:defRPr/>
              </a:pPr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668739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917575" y="744538"/>
            <a:ext cx="4962525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indent="457174" algn="just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Подготовка современного студента предполагает расширение сферы применения образовательных инноваций. В университете апробированы и активно используются</a:t>
            </a:r>
            <a:r>
              <a:rPr lang="ru-RU" baseline="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сетевая подготовка и дистанционные технологии обучения. Многие преподаватели сделали ставку на креативные технологии организации образовательного процесса, положительные результаты получены по итогам использования проектной технологии обучения. Важный упор сделан на практико-ориентированное обучение, активное участие в образовательном процессе принимают представители организаций-заказчиков кадров, что позволяет приблизить студента к будущей профессиональной деятельности. Университет входит в состав областного образовательного кластера, созданного для обеспечения учреждений образования высококвалифицированными педагогическими кадрами через систему непрерывной подготовки педагогов.</a:t>
            </a:r>
          </a:p>
        </p:txBody>
      </p:sp>
    </p:spTree>
    <p:extLst>
      <p:ext uri="{BB962C8B-B14F-4D97-AF65-F5344CB8AC3E}">
        <p14:creationId xmlns:p14="http://schemas.microsoft.com/office/powerpoint/2010/main" val="42312098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hape 398"/>
          <p:cNvSpPr txBox="1"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numCol="1" compatLnSpc="1">
            <a:prstTxWarp prst="textNoShape">
              <a:avLst/>
            </a:prstTxWarp>
            <a:normAutofit fontScale="85000" lnSpcReduction="20000"/>
          </a:bodyPr>
          <a:lstStyle/>
          <a:p>
            <a:pPr indent="457200" algn="just"/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На слайде Вы видите надпись «Университет 3.0». Не подумайте, что это университет,</a:t>
            </a:r>
            <a:r>
              <a:rPr lang="ru-RU" sz="1200" b="0" i="0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где учатся три года. Это наименование проекта в реализации которого участвует университет,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который направлен на формирование в университете предпринимательской среды, которая включает в себя комплекс мероприятий по созданию условий и различных стимулов для занятия предпринимательской деятельностью и коммерциализации результатов интеллектуальной деятельности его студентов и сотрудников.</a:t>
            </a:r>
          </a:p>
          <a:p>
            <a:pPr indent="457200" algn="just"/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Генерируя инновационные идеи, трансформируя их в 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стартапы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, которые после апробации и представления на различных конкурсах получают поддержку и материализуются в итоговый коммерческий успешный продукт – инновационный товар (услугу) или собственный инновационный бизнес (спин-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офф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-компания).</a:t>
            </a:r>
          </a:p>
          <a:p>
            <a:pPr indent="457200" algn="just"/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В университете особое внимание уделяется развитию студенческого 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стартап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-движения, включая оказание информационной поддержки и проведение обучающих активностей, мероприятий, установление профессионально-деловых связей разработчиков, которые предлагают инновационные продукты и технологии, с потенциальными инвесторами и деловыми партнерами.</a:t>
            </a:r>
          </a:p>
          <a:p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В университете и в стране в настоящее время созданы условия для финансовой поддержки проектной деятельности молодых ученых – это и система ежегодных грантов Министерства образования Республики Беларусь для студентов, магистрантов, аспирантов и докторантов (подача заявок – каждый сентябрь текущего года), гранты Белорусского фонда фундаментальных исследований для молодых ученых (конкурс «Наука-М», также ежегодно объявляемый в сентябре текущего календарного года).</a:t>
            </a:r>
          </a:p>
          <a:p>
            <a:r>
              <a:rPr lang="ru-RU" sz="1200" b="0" i="1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Так, в 2020 г.</a:t>
            </a:r>
            <a:r>
              <a:rPr lang="ru-RU" sz="1200" b="0" i="1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5 научных проектов молодых ученых-купаловцев получили финансирование белорусского фонда на общую сумму 106,4- тыс. руб. на 2 года. К слову, порядка 40 % ежегодно финансируемых БРФФИ проектов  - это проекты молодых ученых. </a:t>
            </a:r>
            <a:endParaRPr lang="ru-RU" sz="1200" b="0" i="1" u="none" strike="noStrike" kern="1200" cap="none" dirty="0" smtClean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В 2019 г. в университете с целью стимулирования инновационной деятельности работников и обучающихся университета, коммерциализации инновационных разработок (</a:t>
            </a:r>
            <a:r>
              <a:rPr lang="ru-RU" sz="1200" b="0" i="0" u="none" strike="noStrike" kern="1200" cap="none" dirty="0" err="1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стартапов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) и наукоемкой продукции создан Фонд инновационного развития, в рамках которого в 2020 г. выделено 30 тыс.</a:t>
            </a:r>
            <a:r>
              <a:rPr lang="ru-RU" sz="1200" b="0" i="0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бел. </a:t>
            </a:r>
            <a:r>
              <a:rPr lang="ru-RU" sz="1200" b="0" i="0" u="none" strike="noStrike" kern="1200" cap="none" baseline="0" dirty="0" err="1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руб</a:t>
            </a:r>
            <a:r>
              <a:rPr lang="ru-RU" sz="1200" b="0" i="0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</a:t>
            </a:r>
            <a:r>
              <a:rPr lang="ru-RU" sz="1200" b="0" i="0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на финансирование грантов на выполнение научно-исследовательских и инновационных проектов сотрудниками и студентами университета </a:t>
            </a:r>
          </a:p>
          <a:p>
            <a:r>
              <a:rPr lang="ru-RU" sz="1200" b="0" i="1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Уже в</a:t>
            </a:r>
            <a:r>
              <a:rPr lang="ru-RU" sz="1200" b="0" i="1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этом г</a:t>
            </a:r>
            <a:r>
              <a:rPr lang="ru-RU" sz="1200" b="0" i="1" u="none" strike="noStrike" kern="1200" cap="none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оду,</a:t>
            </a:r>
            <a:r>
              <a:rPr lang="ru-RU" sz="1200" b="0" i="1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подав заявку в наш фонд инновационного развития, вы можете получить </a:t>
            </a:r>
            <a:r>
              <a:rPr lang="ru-RU" sz="1200" b="0" i="1" u="none" strike="noStrike" kern="1200" cap="none" baseline="0" dirty="0" err="1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грантовое</a:t>
            </a:r>
            <a:r>
              <a:rPr lang="ru-RU" sz="1200" b="0" i="1" u="none" strike="noStrike" kern="1200" cap="none" baseline="0" dirty="0" smtClean="0">
                <a:solidFill>
                  <a:schemeClr val="dk1"/>
                </a:solidFill>
                <a:effectLst/>
                <a:latin typeface="Times New Roman" panose="02020603050405020304" pitchFamily="18" charset="0"/>
                <a:ea typeface="Calibri"/>
                <a:cs typeface="Times New Roman" panose="02020603050405020304" pitchFamily="18" charset="0"/>
                <a:sym typeface="Calibri"/>
              </a:rPr>
              <a:t> финансирование на реализацию Ваших инновационных проектов и идей.</a:t>
            </a:r>
            <a:endParaRPr lang="ru-RU" sz="1200" b="0" i="1" u="none" strike="noStrike" kern="1200" cap="none" dirty="0" smtClean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indent="457200" algn="just"/>
            <a:endParaRPr lang="ru-RU" sz="1200" b="0" i="0" u="none" strike="noStrike" kern="1200" cap="none" dirty="0" smtClean="0">
              <a:solidFill>
                <a:schemeClr val="dk1"/>
              </a:solidFill>
              <a:effectLst/>
              <a:latin typeface="Times New Roman" panose="02020603050405020304" pitchFamily="18" charset="0"/>
              <a:ea typeface="Calibri"/>
              <a:cs typeface="Times New Roman" panose="02020603050405020304" pitchFamily="18" charset="0"/>
              <a:sym typeface="Calibri"/>
            </a:endParaRPr>
          </a:p>
          <a:p>
            <a:pPr eaLnBrk="1" hangingPunct="1">
              <a:spcBef>
                <a:spcPct val="0"/>
              </a:spcBef>
              <a:buClr>
                <a:srgbClr val="000000"/>
              </a:buClr>
              <a:buSzPct val="25000"/>
              <a:buFont typeface="Calibri" pitchFamily="34" charset="0"/>
              <a:buNone/>
            </a:pPr>
            <a:endParaRPr lang="ru-RU" altLang="ru-RU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Calibri" pitchFamily="34" charset="0"/>
            </a:endParaRPr>
          </a:p>
        </p:txBody>
      </p:sp>
      <p:sp>
        <p:nvSpPr>
          <p:cNvPr id="33795" name="Shape 399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ln>
            <a:headEnd/>
            <a:tailEnd/>
          </a:ln>
        </p:spPr>
      </p:sp>
    </p:spTree>
    <p:extLst>
      <p:ext uri="{BB962C8B-B14F-4D97-AF65-F5344CB8AC3E}">
        <p14:creationId xmlns:p14="http://schemas.microsoft.com/office/powerpoint/2010/main" val="5363554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" name="Group 24"/>
          <p:cNvGrpSpPr/>
          <p:nvPr/>
        </p:nvGrpSpPr>
        <p:grpSpPr>
          <a:xfrm>
            <a:off x="203200" y="0"/>
            <a:ext cx="3778250" cy="6858001"/>
            <a:chOff x="203200" y="0"/>
            <a:chExt cx="3778250" cy="6858001"/>
          </a:xfrm>
        </p:grpSpPr>
        <p:sp>
          <p:nvSpPr>
            <p:cNvPr id="14" name="Freeform 6"/>
            <p:cNvSpPr/>
            <p:nvPr/>
          </p:nvSpPr>
          <p:spPr bwMode="auto">
            <a:xfrm>
              <a:off x="641350" y="0"/>
              <a:ext cx="1365250" cy="3971925"/>
            </a:xfrm>
            <a:custGeom>
              <a:avLst/>
              <a:gdLst/>
              <a:ahLst/>
              <a:cxnLst/>
              <a:rect l="0" t="0" r="r" b="b"/>
              <a:pathLst>
                <a:path w="860" h="2502">
                  <a:moveTo>
                    <a:pt x="0" y="2445"/>
                  </a:moveTo>
                  <a:lnTo>
                    <a:pt x="228" y="2502"/>
                  </a:lnTo>
                  <a:lnTo>
                    <a:pt x="860" y="0"/>
                  </a:lnTo>
                  <a:lnTo>
                    <a:pt x="620" y="0"/>
                  </a:lnTo>
                  <a:lnTo>
                    <a:pt x="0" y="2445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5" name="Freeform 7"/>
            <p:cNvSpPr/>
            <p:nvPr/>
          </p:nvSpPr>
          <p:spPr bwMode="auto">
            <a:xfrm>
              <a:off x="203200" y="0"/>
              <a:ext cx="1336675" cy="3862388"/>
            </a:xfrm>
            <a:custGeom>
              <a:avLst/>
              <a:gdLst/>
              <a:ahLst/>
              <a:cxnLst/>
              <a:rect l="0" t="0" r="r" b="b"/>
              <a:pathLst>
                <a:path w="842" h="2433">
                  <a:moveTo>
                    <a:pt x="842" y="0"/>
                  </a:moveTo>
                  <a:lnTo>
                    <a:pt x="602" y="0"/>
                  </a:lnTo>
                  <a:lnTo>
                    <a:pt x="0" y="2376"/>
                  </a:lnTo>
                  <a:lnTo>
                    <a:pt x="228" y="2433"/>
                  </a:lnTo>
                  <a:lnTo>
                    <a:pt x="842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6" name="Freeform 8"/>
            <p:cNvSpPr/>
            <p:nvPr/>
          </p:nvSpPr>
          <p:spPr bwMode="auto">
            <a:xfrm>
              <a:off x="207963" y="3776663"/>
              <a:ext cx="1936750" cy="3081338"/>
            </a:xfrm>
            <a:custGeom>
              <a:avLst/>
              <a:gdLst/>
              <a:ahLst/>
              <a:cxnLst/>
              <a:rect l="0" t="0" r="r" b="b"/>
              <a:pathLst>
                <a:path w="1220" h="1941">
                  <a:moveTo>
                    <a:pt x="0" y="0"/>
                  </a:moveTo>
                  <a:lnTo>
                    <a:pt x="1166" y="1941"/>
                  </a:lnTo>
                  <a:lnTo>
                    <a:pt x="1220" y="194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20" name="Freeform 9"/>
            <p:cNvSpPr/>
            <p:nvPr/>
          </p:nvSpPr>
          <p:spPr bwMode="auto">
            <a:xfrm>
              <a:off x="646113" y="3886200"/>
              <a:ext cx="2373313" cy="2971800"/>
            </a:xfrm>
            <a:custGeom>
              <a:avLst/>
              <a:gdLst/>
              <a:ahLst/>
              <a:cxnLst/>
              <a:rect l="0" t="0" r="r" b="b"/>
              <a:pathLst>
                <a:path w="1495" h="1872">
                  <a:moveTo>
                    <a:pt x="1495" y="1872"/>
                  </a:moveTo>
                  <a:lnTo>
                    <a:pt x="0" y="0"/>
                  </a:lnTo>
                  <a:lnTo>
                    <a:pt x="1442" y="1872"/>
                  </a:lnTo>
                  <a:lnTo>
                    <a:pt x="1495" y="1872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21" name="Freeform 10"/>
            <p:cNvSpPr/>
            <p:nvPr/>
          </p:nvSpPr>
          <p:spPr bwMode="auto">
            <a:xfrm>
              <a:off x="641350" y="3881438"/>
              <a:ext cx="3340100" cy="2976563"/>
            </a:xfrm>
            <a:custGeom>
              <a:avLst/>
              <a:gdLst/>
              <a:ahLst/>
              <a:cxnLst/>
              <a:rect l="0" t="0" r="r" b="b"/>
              <a:pathLst>
                <a:path w="2104" h="1875">
                  <a:moveTo>
                    <a:pt x="0" y="0"/>
                  </a:moveTo>
                  <a:lnTo>
                    <a:pt x="3" y="3"/>
                  </a:lnTo>
                  <a:lnTo>
                    <a:pt x="1498" y="1875"/>
                  </a:lnTo>
                  <a:lnTo>
                    <a:pt x="2104" y="1875"/>
                  </a:lnTo>
                  <a:lnTo>
                    <a:pt x="228" y="5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2" name="Freeform 11"/>
            <p:cNvSpPr/>
            <p:nvPr/>
          </p:nvSpPr>
          <p:spPr bwMode="auto">
            <a:xfrm>
              <a:off x="203200" y="3771900"/>
              <a:ext cx="2660650" cy="3086100"/>
            </a:xfrm>
            <a:custGeom>
              <a:avLst/>
              <a:gdLst/>
              <a:ahLst/>
              <a:cxnLst/>
              <a:rect l="0" t="0" r="r" b="b"/>
              <a:pathLst>
                <a:path w="1676" h="1944">
                  <a:moveTo>
                    <a:pt x="1676" y="1944"/>
                  </a:moveTo>
                  <a:lnTo>
                    <a:pt x="264" y="111"/>
                  </a:lnTo>
                  <a:lnTo>
                    <a:pt x="225" y="60"/>
                  </a:lnTo>
                  <a:lnTo>
                    <a:pt x="228" y="60"/>
                  </a:lnTo>
                  <a:lnTo>
                    <a:pt x="264" y="111"/>
                  </a:lnTo>
                  <a:lnTo>
                    <a:pt x="234" y="69"/>
                  </a:lnTo>
                  <a:lnTo>
                    <a:pt x="228" y="57"/>
                  </a:lnTo>
                  <a:lnTo>
                    <a:pt x="222" y="54"/>
                  </a:lnTo>
                  <a:lnTo>
                    <a:pt x="0" y="0"/>
                  </a:lnTo>
                  <a:lnTo>
                    <a:pt x="3" y="3"/>
                  </a:lnTo>
                  <a:lnTo>
                    <a:pt x="1223" y="1944"/>
                  </a:lnTo>
                  <a:lnTo>
                    <a:pt x="1676" y="1944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39673" y="914401"/>
            <a:ext cx="6947127" cy="3488266"/>
          </a:xfrm>
        </p:spPr>
        <p:txBody>
          <a:bodyPr anchor="b">
            <a:normAutofit/>
          </a:bodyPr>
          <a:lstStyle>
            <a:lvl1pPr algn="r">
              <a:defRPr sz="5400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924238" y="4402666"/>
            <a:ext cx="5762563" cy="1364531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25773" y="6117336"/>
            <a:ext cx="857473" cy="365125"/>
          </a:xfrm>
        </p:spPr>
        <p:txBody>
          <a:bodyPr/>
          <a:lstStyle/>
          <a:p>
            <a:fld id="{88245892-F8DA-47F5-B485-BE00DF785234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23733" y="6117336"/>
            <a:ext cx="3609438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5320" y="6117336"/>
            <a:ext cx="411480" cy="365125"/>
          </a:xfrm>
        </p:spPr>
        <p:txBody>
          <a:bodyPr/>
          <a:lstStyle/>
          <a:p>
            <a:fld id="{7A16F71B-EB36-457D-96DB-48F6AC7C7CF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Freeform 12"/>
          <p:cNvSpPr/>
          <p:nvPr/>
        </p:nvSpPr>
        <p:spPr bwMode="auto">
          <a:xfrm>
            <a:off x="203200" y="3771900"/>
            <a:ext cx="361950" cy="90488"/>
          </a:xfrm>
          <a:custGeom>
            <a:avLst/>
            <a:gdLst/>
            <a:ahLst/>
            <a:cxnLst/>
            <a:rect l="0" t="0" r="r" b="b"/>
            <a:pathLst>
              <a:path w="228" h="57">
                <a:moveTo>
                  <a:pt x="228" y="57"/>
                </a:moveTo>
                <a:lnTo>
                  <a:pt x="0" y="0"/>
                </a:lnTo>
                <a:lnTo>
                  <a:pt x="222" y="54"/>
                </a:lnTo>
                <a:lnTo>
                  <a:pt x="228" y="57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  <p:sp>
        <p:nvSpPr>
          <p:cNvPr id="24" name="Freeform 13"/>
          <p:cNvSpPr/>
          <p:nvPr/>
        </p:nvSpPr>
        <p:spPr bwMode="auto">
          <a:xfrm>
            <a:off x="560388" y="3867150"/>
            <a:ext cx="61913" cy="80963"/>
          </a:xfrm>
          <a:custGeom>
            <a:avLst/>
            <a:gdLst/>
            <a:ahLst/>
            <a:cxnLst/>
            <a:rect l="0" t="0" r="r" b="b"/>
            <a:pathLst>
              <a:path w="39" h="51">
                <a:moveTo>
                  <a:pt x="0" y="0"/>
                </a:moveTo>
                <a:lnTo>
                  <a:pt x="39" y="51"/>
                </a:lnTo>
                <a:lnTo>
                  <a:pt x="3" y="0"/>
                </a:lnTo>
                <a:lnTo>
                  <a:pt x="0" y="0"/>
                </a:lnTo>
                <a:close/>
              </a:path>
            </a:pathLst>
          </a:custGeom>
          <a:solidFill>
            <a:srgbClr val="29ABE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sp>
    </p:spTree>
    <p:extLst>
      <p:ext uri="{BB962C8B-B14F-4D97-AF65-F5344CB8AC3E}">
        <p14:creationId xmlns:p14="http://schemas.microsoft.com/office/powerpoint/2010/main" val="22415709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3" y="4732865"/>
            <a:ext cx="7515991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789975" y="932112"/>
            <a:ext cx="6171065" cy="3164976"/>
          </a:xfrm>
          <a:prstGeom prst="roundRect">
            <a:avLst>
              <a:gd name="adj" fmla="val 43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3" y="5299603"/>
            <a:ext cx="7515991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5892-F8DA-47F5-B485-BE00DF785234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6F71B-EB36-457D-96DB-48F6AC7C7C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39100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685800"/>
            <a:ext cx="7515991" cy="3048000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5892-F8DA-47F5-B485-BE00DF785234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6F71B-EB36-457D-96DB-48F6AC7C7C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09506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598235" y="3428999"/>
            <a:ext cx="6631128" cy="381000"/>
          </a:xfrm>
        </p:spPr>
        <p:txBody>
          <a:bodyPr anchor="ctr">
            <a:normAutofit/>
          </a:bodyPr>
          <a:lstStyle>
            <a:lvl1pPr marL="0" indent="0">
              <a:buFontTx/>
              <a:buNone/>
              <a:defRPr sz="18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3" y="4343400"/>
            <a:ext cx="7515991" cy="1447800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5892-F8DA-47F5-B485-BE00DF785234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6F71B-EB36-457D-96DB-48F6AC7C7C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4400674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3308581"/>
            <a:ext cx="7515989" cy="1468800"/>
          </a:xfrm>
        </p:spPr>
        <p:txBody>
          <a:bodyPr anchor="b">
            <a:normAutofit/>
          </a:bodyPr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7381"/>
            <a:ext cx="7515990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5892-F8DA-47F5-B485-BE00DF785234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6F71B-EB36-457D-96DB-48F6AC7C7C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30599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/>
          <p:cNvSpPr txBox="1"/>
          <p:nvPr/>
        </p:nvSpPr>
        <p:spPr>
          <a:xfrm>
            <a:off x="969421" y="863023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8172197" y="2819399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26741" y="685801"/>
            <a:ext cx="6974115" cy="2743199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5" y="3886200"/>
            <a:ext cx="7515990" cy="889000"/>
          </a:xfrm>
        </p:spPr>
        <p:txBody>
          <a:bodyPr vert="horz" lIns="91440" tIns="45720" rIns="91440" bIns="45720" rtlCol="0" anchor="b">
            <a:normAutofit/>
          </a:bodyPr>
          <a:lstStyle>
            <a:lvl1pPr algn="r">
              <a:buNone/>
              <a:defRPr lang="en-US" sz="24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775200"/>
            <a:ext cx="7515990" cy="10160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5892-F8DA-47F5-B485-BE00DF785234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6F71B-EB36-457D-96DB-48F6AC7C7C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5763420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5" y="685801"/>
            <a:ext cx="7515991" cy="2727325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13524" y="3505200"/>
            <a:ext cx="7515992" cy="838200"/>
          </a:xfrm>
        </p:spPr>
        <p:txBody>
          <a:bodyPr vert="horz" lIns="91440" tIns="45720" rIns="91440" bIns="45720" rtlCol="0" anchor="b">
            <a:normAutofit/>
          </a:bodyPr>
          <a:lstStyle>
            <a:lvl1pPr>
              <a:buNone/>
              <a:defRPr lang="en-US" sz="2800" b="0" cap="none" dirty="0">
                <a:ln w="3175" cmpd="sng">
                  <a:noFill/>
                </a:ln>
                <a:solidFill>
                  <a:schemeClr val="tx1"/>
                </a:solidFill>
                <a:effectLst/>
              </a:defRPr>
            </a:lvl1pPr>
          </a:lstStyle>
          <a:p>
            <a:pPr marL="0" lvl="0">
              <a:spcBef>
                <a:spcPct val="0"/>
              </a:spcBef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13524" y="4343400"/>
            <a:ext cx="7515992" cy="14478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5892-F8DA-47F5-B485-BE00DF785234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6F71B-EB36-457D-96DB-48F6AC7C7C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64886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5892-F8DA-47F5-B485-BE00DF785234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6F71B-EB36-457D-96DB-48F6AC7C7C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91027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01393" y="685800"/>
            <a:ext cx="1328123" cy="5105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113524" y="685800"/>
            <a:ext cx="6016373" cy="51054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5892-F8DA-47F5-B485-BE00DF785234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6F71B-EB36-457D-96DB-48F6AC7C7C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830682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itle 6"/>
          <p:cNvSpPr>
            <a:spLocks noGrp="1"/>
          </p:cNvSpPr>
          <p:nvPr>
            <p:ph type="title"/>
          </p:nvPr>
        </p:nvSpPr>
        <p:spPr>
          <a:xfrm>
            <a:off x="457200" y="511175"/>
            <a:ext cx="8229600" cy="885826"/>
          </a:xfrm>
          <a:prstGeom prst="rect">
            <a:avLst/>
          </a:prstGeom>
        </p:spPr>
        <p:txBody>
          <a:bodyPr/>
          <a:lstStyle/>
          <a:p>
            <a:r>
              <a:rPr lang="en-US" dirty="0" smtClean="0"/>
              <a:t>Образец заголовка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1"/>
          </p:nvPr>
        </p:nvSpPr>
        <p:spPr>
          <a:xfrm>
            <a:off x="457200" y="1473200"/>
            <a:ext cx="8229600" cy="4572000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Slide Number Placeholder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D0E1C4-7F6D-444C-8DDB-3BF40E23CA2E}" type="slidenum">
              <a:rPr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1838038"/>
      </p:ext>
    </p:extLst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3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3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8842A9-1305-4B72-8DF9-4E609F79C34B}" type="datetime1">
              <a:rPr lang="ru-RU"/>
              <a:pPr>
                <a:defRPr/>
              </a:pPr>
              <a:t>18.05.2021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ГрГУ им.Янки Купалы 2009г.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023B93A-19DC-47F6-94EA-7EDE3B0553F7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210925271"/>
      </p:ext>
    </p:extLst>
  </p:cSld>
  <p:clrMapOvr>
    <a:masterClrMapping/>
  </p:clrMapOvr>
  <p:transition>
    <p:pull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82133" y="2667000"/>
            <a:ext cx="7704667" cy="3332816"/>
          </a:xfrm>
        </p:spPr>
        <p:txBody>
          <a:bodyPr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44329" y="6108173"/>
            <a:ext cx="857473" cy="365125"/>
          </a:xfrm>
        </p:spPr>
        <p:txBody>
          <a:bodyPr/>
          <a:lstStyle/>
          <a:p>
            <a:fld id="{88245892-F8DA-47F5-B485-BE00DF785234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972647" y="6108173"/>
            <a:ext cx="531451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58967" y="6108173"/>
            <a:ext cx="427833" cy="365125"/>
          </a:xfrm>
        </p:spPr>
        <p:txBody>
          <a:bodyPr/>
          <a:lstStyle/>
          <a:p>
            <a:fld id="{7A16F71B-EB36-457D-96DB-48F6AC7C7C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6589251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995" y="2666998"/>
            <a:ext cx="6699805" cy="2360071"/>
          </a:xfrm>
        </p:spPr>
        <p:txBody>
          <a:bodyPr anchor="b"/>
          <a:lstStyle>
            <a:lvl1pPr algn="r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86998" y="5027070"/>
            <a:ext cx="6699802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5892-F8DA-47F5-B485-BE00DF785234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273317" y="6116070"/>
            <a:ext cx="413483" cy="365125"/>
          </a:xfrm>
        </p:spPr>
        <p:txBody>
          <a:bodyPr/>
          <a:lstStyle/>
          <a:p>
            <a:fld id="{7A16F71B-EB36-457D-96DB-48F6AC7C7C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92828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82133" y="685801"/>
            <a:ext cx="7704667" cy="175259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82133" y="2667000"/>
            <a:ext cx="3739896" cy="336867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46904" y="2667000"/>
            <a:ext cx="3739896" cy="3346824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5892-F8DA-47F5-B485-BE00DF785234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6F71B-EB36-457D-96DB-48F6AC7C7C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3161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29481" y="2658533"/>
            <a:ext cx="3456291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13523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61710" y="2667000"/>
            <a:ext cx="3467806" cy="5762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solidFill>
                  <a:schemeClr val="accent1">
                    <a:lumMod val="7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957266" y="3335336"/>
            <a:ext cx="3672248" cy="2665259"/>
          </a:xfrm>
        </p:spPr>
        <p:txBody>
          <a:bodyPr anchor="t"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5892-F8DA-47F5-B485-BE00DF785234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6F71B-EB36-457D-96DB-48F6AC7C7C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110439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5892-F8DA-47F5-B485-BE00DF785234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6F71B-EB36-457D-96DB-48F6AC7C7C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40249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5892-F8DA-47F5-B485-BE00DF785234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6F71B-EB36-457D-96DB-48F6AC7C7C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23449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3524" y="1600200"/>
            <a:ext cx="2662534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47553" y="685800"/>
            <a:ext cx="4681962" cy="5105401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3524" y="2971800"/>
            <a:ext cx="2662534" cy="18288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5892-F8DA-47F5-B485-BE00DF785234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6F71B-EB36-457D-96DB-48F6AC7C7C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20871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12332" y="1752599"/>
            <a:ext cx="4070679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697495" y="914400"/>
            <a:ext cx="2461371" cy="4572000"/>
          </a:xfrm>
          <a:prstGeom prst="roundRect">
            <a:avLst>
              <a:gd name="adj" fmla="val 4280"/>
            </a:avLst>
          </a:prstGeom>
          <a:ln w="38100">
            <a:gradFill flip="none" rotWithShape="1">
              <a:gsLst>
                <a:gs pos="0">
                  <a:schemeClr val="bg2"/>
                </a:gs>
                <a:gs pos="100000">
                  <a:schemeClr val="bg2">
                    <a:lumMod val="75000"/>
                  </a:schemeClr>
                </a:gs>
              </a:gsLst>
              <a:lin ang="5400000" scaled="0"/>
              <a:tileRect/>
            </a:gradFill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12332" y="3124199"/>
            <a:ext cx="4070679" cy="1828800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245892-F8DA-47F5-B485-BE00DF785234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16F71B-EB36-457D-96DB-48F6AC7C7C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1188170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oup 13"/>
          <p:cNvGrpSpPr/>
          <p:nvPr/>
        </p:nvGrpSpPr>
        <p:grpSpPr>
          <a:xfrm>
            <a:off x="0" y="0"/>
            <a:ext cx="2132013" cy="6858001"/>
            <a:chOff x="0" y="0"/>
            <a:chExt cx="2132013" cy="6858001"/>
          </a:xfrm>
        </p:grpSpPr>
        <p:sp>
          <p:nvSpPr>
            <p:cNvPr id="15" name="Freeform 6"/>
            <p:cNvSpPr/>
            <p:nvPr/>
          </p:nvSpPr>
          <p:spPr bwMode="auto">
            <a:xfrm>
              <a:off x="0" y="0"/>
              <a:ext cx="1073150" cy="5291138"/>
            </a:xfrm>
            <a:custGeom>
              <a:avLst/>
              <a:gdLst/>
              <a:ahLst/>
              <a:cxnLst/>
              <a:rect l="0" t="0" r="r" b="b"/>
              <a:pathLst>
                <a:path w="676" h="3333">
                  <a:moveTo>
                    <a:pt x="0" y="3132"/>
                  </a:moveTo>
                  <a:lnTo>
                    <a:pt x="0" y="3312"/>
                  </a:lnTo>
                  <a:lnTo>
                    <a:pt x="126" y="3333"/>
                  </a:lnTo>
                  <a:lnTo>
                    <a:pt x="676" y="0"/>
                  </a:lnTo>
                  <a:lnTo>
                    <a:pt x="514" y="0"/>
                  </a:lnTo>
                  <a:lnTo>
                    <a:pt x="0" y="3132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</p:sp>
        <p:sp>
          <p:nvSpPr>
            <p:cNvPr id="16" name="Freeform 7"/>
            <p:cNvSpPr/>
            <p:nvPr/>
          </p:nvSpPr>
          <p:spPr bwMode="auto">
            <a:xfrm>
              <a:off x="0" y="0"/>
              <a:ext cx="758825" cy="4624388"/>
            </a:xfrm>
            <a:custGeom>
              <a:avLst/>
              <a:gdLst/>
              <a:ahLst/>
              <a:cxnLst/>
              <a:rect l="0" t="0" r="r" b="b"/>
              <a:pathLst>
                <a:path w="478" h="2913">
                  <a:moveTo>
                    <a:pt x="478" y="0"/>
                  </a:moveTo>
                  <a:lnTo>
                    <a:pt x="318" y="0"/>
                  </a:lnTo>
                  <a:lnTo>
                    <a:pt x="0" y="1938"/>
                  </a:lnTo>
                  <a:lnTo>
                    <a:pt x="0" y="2913"/>
                  </a:lnTo>
                  <a:lnTo>
                    <a:pt x="478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</p:sp>
        <p:sp>
          <p:nvSpPr>
            <p:cNvPr id="17" name="Freeform 8"/>
            <p:cNvSpPr/>
            <p:nvPr/>
          </p:nvSpPr>
          <p:spPr bwMode="auto">
            <a:xfrm>
              <a:off x="0" y="5662613"/>
              <a:ext cx="906463" cy="1195388"/>
            </a:xfrm>
            <a:custGeom>
              <a:avLst/>
              <a:gdLst/>
              <a:ahLst/>
              <a:cxnLst/>
              <a:rect l="0" t="0" r="r" b="b"/>
              <a:pathLst>
                <a:path w="571" h="753">
                  <a:moveTo>
                    <a:pt x="0" y="0"/>
                  </a:moveTo>
                  <a:lnTo>
                    <a:pt x="0" y="12"/>
                  </a:lnTo>
                  <a:lnTo>
                    <a:pt x="538" y="753"/>
                  </a:lnTo>
                  <a:lnTo>
                    <a:pt x="571" y="753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tx1">
                <a:lumMod val="85000"/>
                <a:lumOff val="15000"/>
              </a:schemeClr>
            </a:solidFill>
            <a:ln>
              <a:noFill/>
            </a:ln>
          </p:spPr>
        </p:sp>
        <p:sp>
          <p:nvSpPr>
            <p:cNvPr id="18" name="Freeform 9"/>
            <p:cNvSpPr/>
            <p:nvPr/>
          </p:nvSpPr>
          <p:spPr bwMode="auto">
            <a:xfrm>
              <a:off x="0" y="5295900"/>
              <a:ext cx="1487488" cy="1562100"/>
            </a:xfrm>
            <a:custGeom>
              <a:avLst/>
              <a:gdLst/>
              <a:ahLst/>
              <a:cxnLst/>
              <a:rect l="0" t="0" r="r" b="b"/>
              <a:pathLst>
                <a:path w="937" h="984">
                  <a:moveTo>
                    <a:pt x="0" y="0"/>
                  </a:moveTo>
                  <a:lnTo>
                    <a:pt x="0" y="3"/>
                  </a:lnTo>
                  <a:lnTo>
                    <a:pt x="901" y="984"/>
                  </a:lnTo>
                  <a:lnTo>
                    <a:pt x="937" y="98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</p:sp>
        <p:sp>
          <p:nvSpPr>
            <p:cNvPr id="19" name="Freeform 10"/>
            <p:cNvSpPr/>
            <p:nvPr/>
          </p:nvSpPr>
          <p:spPr bwMode="auto">
            <a:xfrm>
              <a:off x="0" y="5257800"/>
              <a:ext cx="2132013" cy="1600200"/>
            </a:xfrm>
            <a:custGeom>
              <a:avLst/>
              <a:gdLst/>
              <a:ahLst/>
              <a:cxnLst/>
              <a:rect l="0" t="0" r="r" b="b"/>
              <a:pathLst>
                <a:path w="1343" h="1008">
                  <a:moveTo>
                    <a:pt x="0" y="24"/>
                  </a:moveTo>
                  <a:lnTo>
                    <a:pt x="937" y="1008"/>
                  </a:lnTo>
                  <a:lnTo>
                    <a:pt x="1343" y="1008"/>
                  </a:lnTo>
                  <a:lnTo>
                    <a:pt x="126" y="21"/>
                  </a:lnTo>
                  <a:lnTo>
                    <a:pt x="0" y="0"/>
                  </a:lnTo>
                  <a:lnTo>
                    <a:pt x="0" y="24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</p:sp>
        <p:sp>
          <p:nvSpPr>
            <p:cNvPr id="20" name="Freeform 11"/>
            <p:cNvSpPr/>
            <p:nvPr/>
          </p:nvSpPr>
          <p:spPr bwMode="auto">
            <a:xfrm>
              <a:off x="0" y="5357813"/>
              <a:ext cx="1377950" cy="1500188"/>
            </a:xfrm>
            <a:custGeom>
              <a:avLst/>
              <a:gdLst/>
              <a:ahLst/>
              <a:cxnLst/>
              <a:rect l="0" t="0" r="r" b="b"/>
              <a:pathLst>
                <a:path w="868" h="945">
                  <a:moveTo>
                    <a:pt x="0" y="192"/>
                  </a:moveTo>
                  <a:lnTo>
                    <a:pt x="571" y="945"/>
                  </a:lnTo>
                  <a:lnTo>
                    <a:pt x="868" y="945"/>
                  </a:lnTo>
                  <a:lnTo>
                    <a:pt x="0" y="0"/>
                  </a:lnTo>
                  <a:lnTo>
                    <a:pt x="0" y="192"/>
                  </a:lnTo>
                  <a:close/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82133" y="457201"/>
            <a:ext cx="7704667" cy="19812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82134" y="2667000"/>
            <a:ext cx="7704666" cy="335699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358679" y="6116070"/>
            <a:ext cx="8574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88245892-F8DA-47F5-B485-BE00DF785234}" type="datetimeFigureOut">
              <a:rPr lang="ru-RU" smtClean="0"/>
              <a:pPr/>
              <a:t>18.05.2021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986997" y="6116070"/>
            <a:ext cx="531451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73317" y="6116070"/>
            <a:ext cx="41348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7A16F71B-EB36-457D-96DB-48F6AC7C7CF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81958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  <p:sldLayoutId id="2147483687" r:id="rId14"/>
    <p:sldLayoutId id="2147483688" r:id="rId15"/>
    <p:sldLayoutId id="2147483689" r:id="rId16"/>
    <p:sldLayoutId id="2147483690" r:id="rId17"/>
    <p:sldLayoutId id="2147483691" r:id="rId18"/>
    <p:sldLayoutId id="2147483692" r:id="rId19"/>
  </p:sldLayoutIdLst>
  <p:txStyles>
    <p:titleStyle>
      <a:lvl1pPr algn="ctr" defTabSz="457200" rtl="0" eaLnBrk="1" latinLnBrk="0" hangingPunct="1">
        <a:spcBef>
          <a:spcPct val="0"/>
        </a:spcBef>
        <a:buNone/>
        <a:defRPr sz="4000" kern="1200" cap="none">
          <a:ln w="3175" cmpd="sng">
            <a:noFill/>
          </a:ln>
          <a:solidFill>
            <a:schemeClr val="tx1"/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20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8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6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>
            <a:lumMod val="75000"/>
          </a:schemeClr>
        </a:buClr>
        <a:buSzPct val="145000"/>
        <a:buFont typeface="Arial"/>
        <a:buChar char="•"/>
        <a:defRPr sz="1400" kern="1200" cap="none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jpeg"/><Relationship Id="rId3" Type="http://schemas.openxmlformats.org/officeDocument/2006/relationships/image" Target="../media/image17.jpeg"/><Relationship Id="rId7" Type="http://schemas.microsoft.com/office/2007/relationships/hdphoto" Target="../media/hdphoto2.wdp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microsoft.com/office/2007/relationships/hdphoto" Target="../media/hdphoto1.wdp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7" Type="http://schemas.openxmlformats.org/officeDocument/2006/relationships/image" Target="../media/image26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25.jpeg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31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4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image" Target="../media/image33.jpeg"/><Relationship Id="rId7" Type="http://schemas.openxmlformats.org/officeDocument/2006/relationships/image" Target="../media/image3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microsoft.com/office/2007/relationships/hdphoto" Target="../media/hdphoto3.wdp"/><Relationship Id="rId5" Type="http://schemas.openxmlformats.org/officeDocument/2006/relationships/image" Target="../media/image35.jpeg"/><Relationship Id="rId10" Type="http://schemas.microsoft.com/office/2007/relationships/hdphoto" Target="../media/hdphoto5.wdp"/><Relationship Id="rId4" Type="http://schemas.openxmlformats.org/officeDocument/2006/relationships/image" Target="../media/image34.jpeg"/><Relationship Id="rId9" Type="http://schemas.openxmlformats.org/officeDocument/2006/relationships/image" Target="../media/image37.jpeg"/></Relationships>
</file>

<file path=ppt/slides/_rels/slide15.xml.rels><?xml version="1.0" encoding="UTF-8" standalone="yes"?>
<Relationships xmlns="http://schemas.openxmlformats.org/package/2006/relationships"><Relationship Id="rId8" Type="http://schemas.microsoft.com/office/2007/relationships/hdphoto" Target="../media/hdphoto8.wdp"/><Relationship Id="rId3" Type="http://schemas.openxmlformats.org/officeDocument/2006/relationships/image" Target="../media/image38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6" Type="http://schemas.microsoft.com/office/2007/relationships/hdphoto" Target="../media/hdphoto7.wdp"/><Relationship Id="rId5" Type="http://schemas.openxmlformats.org/officeDocument/2006/relationships/image" Target="../media/image39.jpeg"/><Relationship Id="rId10" Type="http://schemas.microsoft.com/office/2007/relationships/hdphoto" Target="../media/hdphoto9.wdp"/><Relationship Id="rId4" Type="http://schemas.microsoft.com/office/2007/relationships/hdphoto" Target="../media/hdphoto6.wdp"/><Relationship Id="rId9" Type="http://schemas.openxmlformats.org/officeDocument/2006/relationships/image" Target="../media/image41.jpeg"/></Relationships>
</file>

<file path=ppt/slides/_rels/slide16.xml.rels><?xml version="1.0" encoding="UTF-8" standalone="yes"?>
<Relationships xmlns="http://schemas.openxmlformats.org/package/2006/relationships"><Relationship Id="rId8" Type="http://schemas.microsoft.com/office/2007/relationships/hdphoto" Target="../media/hdphoto10.wdp"/><Relationship Id="rId3" Type="http://schemas.openxmlformats.org/officeDocument/2006/relationships/image" Target="../media/image42.jpeg"/><Relationship Id="rId7" Type="http://schemas.openxmlformats.org/officeDocument/2006/relationships/image" Target="../media/image4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50.jpeg"/><Relationship Id="rId5" Type="http://schemas.openxmlformats.org/officeDocument/2006/relationships/image" Target="../media/image49.jpeg"/><Relationship Id="rId4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52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microsoft.com/office/2007/relationships/hdphoto" Target="../media/hdphoto11.wdp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7.png"/><Relationship Id="rId13" Type="http://schemas.microsoft.com/office/2007/relationships/hdphoto" Target="../media/hdphoto16.wdp"/><Relationship Id="rId18" Type="http://schemas.openxmlformats.org/officeDocument/2006/relationships/image" Target="../media/image62.png"/><Relationship Id="rId3" Type="http://schemas.openxmlformats.org/officeDocument/2006/relationships/image" Target="../media/image54.png"/><Relationship Id="rId7" Type="http://schemas.microsoft.com/office/2007/relationships/hdphoto" Target="../media/hdphoto13.wdp"/><Relationship Id="rId12" Type="http://schemas.openxmlformats.org/officeDocument/2006/relationships/image" Target="../media/image59.png"/><Relationship Id="rId17" Type="http://schemas.microsoft.com/office/2007/relationships/hdphoto" Target="../media/hdphoto18.wdp"/><Relationship Id="rId2" Type="http://schemas.openxmlformats.org/officeDocument/2006/relationships/notesSlide" Target="../notesSlides/notesSlide9.xml"/><Relationship Id="rId16" Type="http://schemas.openxmlformats.org/officeDocument/2006/relationships/image" Target="../media/image61.png"/><Relationship Id="rId20" Type="http://schemas.openxmlformats.org/officeDocument/2006/relationships/image" Target="../media/image6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6.png"/><Relationship Id="rId11" Type="http://schemas.microsoft.com/office/2007/relationships/hdphoto" Target="../media/hdphoto15.wdp"/><Relationship Id="rId5" Type="http://schemas.microsoft.com/office/2007/relationships/hdphoto" Target="../media/hdphoto12.wdp"/><Relationship Id="rId15" Type="http://schemas.microsoft.com/office/2007/relationships/hdphoto" Target="../media/hdphoto17.wdp"/><Relationship Id="rId10" Type="http://schemas.openxmlformats.org/officeDocument/2006/relationships/image" Target="../media/image58.png"/><Relationship Id="rId19" Type="http://schemas.microsoft.com/office/2007/relationships/hdphoto" Target="../media/hdphoto19.wdp"/><Relationship Id="rId4" Type="http://schemas.openxmlformats.org/officeDocument/2006/relationships/image" Target="../media/image55.png"/><Relationship Id="rId9" Type="http://schemas.microsoft.com/office/2007/relationships/hdphoto" Target="../media/hdphoto14.wdp"/><Relationship Id="rId14" Type="http://schemas.openxmlformats.org/officeDocument/2006/relationships/image" Target="../media/image60.png"/></Relationships>
</file>

<file path=ppt/slides/_rels/slide23.xml.rels><?xml version="1.0" encoding="UTF-8" standalone="yes"?>
<Relationships xmlns="http://schemas.openxmlformats.org/package/2006/relationships"><Relationship Id="rId8" Type="http://schemas.microsoft.com/office/2007/relationships/hdphoto" Target="../media/hdphoto22.wdp"/><Relationship Id="rId13" Type="http://schemas.openxmlformats.org/officeDocument/2006/relationships/image" Target="../media/image69.png"/><Relationship Id="rId18" Type="http://schemas.microsoft.com/office/2007/relationships/hdphoto" Target="../media/hdphoto27.wdp"/><Relationship Id="rId3" Type="http://schemas.openxmlformats.org/officeDocument/2006/relationships/image" Target="../media/image64.png"/><Relationship Id="rId7" Type="http://schemas.openxmlformats.org/officeDocument/2006/relationships/image" Target="../media/image66.png"/><Relationship Id="rId12" Type="http://schemas.microsoft.com/office/2007/relationships/hdphoto" Target="../media/hdphoto24.wdp"/><Relationship Id="rId17" Type="http://schemas.openxmlformats.org/officeDocument/2006/relationships/image" Target="../media/image71.png"/><Relationship Id="rId2" Type="http://schemas.openxmlformats.org/officeDocument/2006/relationships/notesSlide" Target="../notesSlides/notesSlide10.xml"/><Relationship Id="rId16" Type="http://schemas.microsoft.com/office/2007/relationships/hdphoto" Target="../media/hdphoto26.wdp"/><Relationship Id="rId1" Type="http://schemas.openxmlformats.org/officeDocument/2006/relationships/slideLayout" Target="../slideLayouts/slideLayout2.xml"/><Relationship Id="rId6" Type="http://schemas.microsoft.com/office/2007/relationships/hdphoto" Target="../media/hdphoto21.wdp"/><Relationship Id="rId11" Type="http://schemas.openxmlformats.org/officeDocument/2006/relationships/image" Target="../media/image68.png"/><Relationship Id="rId5" Type="http://schemas.openxmlformats.org/officeDocument/2006/relationships/image" Target="../media/image65.png"/><Relationship Id="rId15" Type="http://schemas.openxmlformats.org/officeDocument/2006/relationships/image" Target="../media/image70.png"/><Relationship Id="rId10" Type="http://schemas.microsoft.com/office/2007/relationships/hdphoto" Target="../media/hdphoto23.wdp"/><Relationship Id="rId4" Type="http://schemas.microsoft.com/office/2007/relationships/hdphoto" Target="../media/hdphoto20.wdp"/><Relationship Id="rId9" Type="http://schemas.openxmlformats.org/officeDocument/2006/relationships/image" Target="../media/image67.png"/><Relationship Id="rId14" Type="http://schemas.microsoft.com/office/2007/relationships/hdphoto" Target="../media/hdphoto25.wdp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2.png"/><Relationship Id="rId7" Type="http://schemas.openxmlformats.org/officeDocument/2006/relationships/image" Target="../media/image74.png"/><Relationship Id="rId12" Type="http://schemas.openxmlformats.org/officeDocument/2006/relationships/image" Target="../media/image77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8.xml"/><Relationship Id="rId6" Type="http://schemas.microsoft.com/office/2007/relationships/hdphoto" Target="../media/hdphoto29.wdp"/><Relationship Id="rId11" Type="http://schemas.microsoft.com/office/2007/relationships/hdphoto" Target="../media/hdphoto31.wdp"/><Relationship Id="rId5" Type="http://schemas.openxmlformats.org/officeDocument/2006/relationships/image" Target="../media/image73.png"/><Relationship Id="rId10" Type="http://schemas.openxmlformats.org/officeDocument/2006/relationships/image" Target="../media/image76.png"/><Relationship Id="rId4" Type="http://schemas.microsoft.com/office/2007/relationships/hdphoto" Target="../media/hdphoto28.wdp"/><Relationship Id="rId9" Type="http://schemas.microsoft.com/office/2007/relationships/hdphoto" Target="../media/hdphoto30.wdp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1.tiff"/><Relationship Id="rId5" Type="http://schemas.openxmlformats.org/officeDocument/2006/relationships/image" Target="../media/image80.jpeg"/><Relationship Id="rId4" Type="http://schemas.openxmlformats.org/officeDocument/2006/relationships/image" Target="../media/image79.jpeg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11.xml"/><Relationship Id="rId3" Type="http://schemas.openxmlformats.org/officeDocument/2006/relationships/diagramLayout" Target="../diagrams/layout10.xml"/><Relationship Id="rId7" Type="http://schemas.openxmlformats.org/officeDocument/2006/relationships/diagramData" Target="../diagrams/data11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11" Type="http://schemas.microsoft.com/office/2007/relationships/diagramDrawing" Target="../diagrams/drawing11.xml"/><Relationship Id="rId5" Type="http://schemas.openxmlformats.org/officeDocument/2006/relationships/diagramColors" Target="../diagrams/colors10.xml"/><Relationship Id="rId10" Type="http://schemas.openxmlformats.org/officeDocument/2006/relationships/diagramColors" Target="../diagrams/colors11.xml"/><Relationship Id="rId4" Type="http://schemas.openxmlformats.org/officeDocument/2006/relationships/diagramQuickStyle" Target="../diagrams/quickStyle10.xml"/><Relationship Id="rId9" Type="http://schemas.openxmlformats.org/officeDocument/2006/relationships/diagramQuickStyle" Target="../diagrams/quickStyle1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8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7.jpeg"/></Relationships>
</file>

<file path=ppt/slides/_rels/slide29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2.xml"/><Relationship Id="rId3" Type="http://schemas.openxmlformats.org/officeDocument/2006/relationships/image" Target="../media/image88.jpeg"/><Relationship Id="rId7" Type="http://schemas.openxmlformats.org/officeDocument/2006/relationships/diagramColors" Target="../diagrams/colors12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2.xml"/><Relationship Id="rId11" Type="http://schemas.openxmlformats.org/officeDocument/2006/relationships/image" Target="../media/image91.jpeg"/><Relationship Id="rId5" Type="http://schemas.openxmlformats.org/officeDocument/2006/relationships/diagramLayout" Target="../diagrams/layout12.xml"/><Relationship Id="rId10" Type="http://schemas.openxmlformats.org/officeDocument/2006/relationships/image" Target="../media/image90.jpeg"/><Relationship Id="rId4" Type="http://schemas.openxmlformats.org/officeDocument/2006/relationships/diagramData" Target="../diagrams/data12.xml"/><Relationship Id="rId9" Type="http://schemas.openxmlformats.org/officeDocument/2006/relationships/image" Target="../media/image89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94.jpeg"/><Relationship Id="rId4" Type="http://schemas.openxmlformats.org/officeDocument/2006/relationships/image" Target="../media/image93.png"/></Relationships>
</file>

<file path=ppt/slides/_rels/slide31.xml.rels><?xml version="1.0" encoding="UTF-8" standalone="yes"?>
<Relationships xmlns="http://schemas.openxmlformats.org/package/2006/relationships"><Relationship Id="rId8" Type="http://schemas.microsoft.com/office/2007/relationships/hdphoto" Target="../media/hdphoto34.wdp"/><Relationship Id="rId13" Type="http://schemas.openxmlformats.org/officeDocument/2006/relationships/image" Target="../media/image100.png"/><Relationship Id="rId18" Type="http://schemas.microsoft.com/office/2007/relationships/hdphoto" Target="../media/hdphoto39.wdp"/><Relationship Id="rId3" Type="http://schemas.openxmlformats.org/officeDocument/2006/relationships/image" Target="../media/image95.png"/><Relationship Id="rId7" Type="http://schemas.openxmlformats.org/officeDocument/2006/relationships/image" Target="../media/image97.png"/><Relationship Id="rId12" Type="http://schemas.microsoft.com/office/2007/relationships/hdphoto" Target="../media/hdphoto36.wdp"/><Relationship Id="rId17" Type="http://schemas.openxmlformats.org/officeDocument/2006/relationships/image" Target="../media/image102.png"/><Relationship Id="rId2" Type="http://schemas.openxmlformats.org/officeDocument/2006/relationships/notesSlide" Target="../notesSlides/notesSlide16.xml"/><Relationship Id="rId16" Type="http://schemas.microsoft.com/office/2007/relationships/hdphoto" Target="../media/hdphoto38.wdp"/><Relationship Id="rId20" Type="http://schemas.microsoft.com/office/2007/relationships/hdphoto" Target="../media/hdphoto40.wdp"/><Relationship Id="rId1" Type="http://schemas.openxmlformats.org/officeDocument/2006/relationships/slideLayout" Target="../slideLayouts/slideLayout2.xml"/><Relationship Id="rId6" Type="http://schemas.microsoft.com/office/2007/relationships/hdphoto" Target="../media/hdphoto33.wdp"/><Relationship Id="rId11" Type="http://schemas.openxmlformats.org/officeDocument/2006/relationships/image" Target="../media/image99.png"/><Relationship Id="rId5" Type="http://schemas.openxmlformats.org/officeDocument/2006/relationships/image" Target="../media/image96.png"/><Relationship Id="rId15" Type="http://schemas.openxmlformats.org/officeDocument/2006/relationships/image" Target="../media/image101.png"/><Relationship Id="rId10" Type="http://schemas.microsoft.com/office/2007/relationships/hdphoto" Target="../media/hdphoto35.wdp"/><Relationship Id="rId19" Type="http://schemas.openxmlformats.org/officeDocument/2006/relationships/image" Target="../media/image103.png"/><Relationship Id="rId4" Type="http://schemas.microsoft.com/office/2007/relationships/hdphoto" Target="../media/hdphoto32.wdp"/><Relationship Id="rId9" Type="http://schemas.openxmlformats.org/officeDocument/2006/relationships/image" Target="../media/image98.png"/><Relationship Id="rId14" Type="http://schemas.microsoft.com/office/2007/relationships/hdphoto" Target="../media/hdphoto37.wdp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7.png"/><Relationship Id="rId13" Type="http://schemas.microsoft.com/office/2007/relationships/hdphoto" Target="../media/hdphoto45.wdp"/><Relationship Id="rId3" Type="http://schemas.openxmlformats.org/officeDocument/2006/relationships/image" Target="../media/image104.png"/><Relationship Id="rId7" Type="http://schemas.microsoft.com/office/2007/relationships/hdphoto" Target="../media/hdphoto42.wdp"/><Relationship Id="rId12" Type="http://schemas.openxmlformats.org/officeDocument/2006/relationships/image" Target="../media/image10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9.xml"/><Relationship Id="rId6" Type="http://schemas.openxmlformats.org/officeDocument/2006/relationships/image" Target="../media/image106.jpeg"/><Relationship Id="rId11" Type="http://schemas.microsoft.com/office/2007/relationships/hdphoto" Target="../media/hdphoto44.wdp"/><Relationship Id="rId5" Type="http://schemas.openxmlformats.org/officeDocument/2006/relationships/image" Target="../media/image105.jpeg"/><Relationship Id="rId10" Type="http://schemas.openxmlformats.org/officeDocument/2006/relationships/image" Target="../media/image108.png"/><Relationship Id="rId4" Type="http://schemas.microsoft.com/office/2007/relationships/hdphoto" Target="../media/hdphoto41.wdp"/><Relationship Id="rId9" Type="http://schemas.microsoft.com/office/2007/relationships/hdphoto" Target="../media/hdphoto43.wdp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4.jpeg"/><Relationship Id="rId13" Type="http://schemas.openxmlformats.org/officeDocument/2006/relationships/image" Target="../media/image118.jpeg"/><Relationship Id="rId3" Type="http://schemas.openxmlformats.org/officeDocument/2006/relationships/image" Target="../media/image110.jpeg"/><Relationship Id="rId7" Type="http://schemas.openxmlformats.org/officeDocument/2006/relationships/image" Target="../media/image113.jpeg"/><Relationship Id="rId12" Type="http://schemas.openxmlformats.org/officeDocument/2006/relationships/image" Target="../media/image117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12.jpeg"/><Relationship Id="rId11" Type="http://schemas.microsoft.com/office/2007/relationships/hdphoto" Target="../media/hdphoto47.wdp"/><Relationship Id="rId5" Type="http://schemas.openxmlformats.org/officeDocument/2006/relationships/image" Target="../media/image111.png"/><Relationship Id="rId10" Type="http://schemas.openxmlformats.org/officeDocument/2006/relationships/image" Target="../media/image116.png"/><Relationship Id="rId4" Type="http://schemas.microsoft.com/office/2007/relationships/hdphoto" Target="../media/hdphoto46.wdp"/><Relationship Id="rId9" Type="http://schemas.openxmlformats.org/officeDocument/2006/relationships/image" Target="../media/image115.jpeg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hdphoto" Target="../media/hdphoto49.wdp"/><Relationship Id="rId13" Type="http://schemas.openxmlformats.org/officeDocument/2006/relationships/image" Target="../media/image125.png"/><Relationship Id="rId3" Type="http://schemas.openxmlformats.org/officeDocument/2006/relationships/image" Target="../media/image119.png"/><Relationship Id="rId7" Type="http://schemas.openxmlformats.org/officeDocument/2006/relationships/image" Target="../media/image122.png"/><Relationship Id="rId12" Type="http://schemas.microsoft.com/office/2007/relationships/hdphoto" Target="../media/hdphoto51.wdp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microsoft.com/office/2007/relationships/hdphoto" Target="../media/hdphoto48.wdp"/><Relationship Id="rId11" Type="http://schemas.openxmlformats.org/officeDocument/2006/relationships/image" Target="../media/image124.png"/><Relationship Id="rId5" Type="http://schemas.openxmlformats.org/officeDocument/2006/relationships/image" Target="../media/image121.png"/><Relationship Id="rId10" Type="http://schemas.microsoft.com/office/2007/relationships/hdphoto" Target="../media/hdphoto50.wdp"/><Relationship Id="rId4" Type="http://schemas.openxmlformats.org/officeDocument/2006/relationships/image" Target="../media/image120.jpeg"/><Relationship Id="rId9" Type="http://schemas.openxmlformats.org/officeDocument/2006/relationships/image" Target="../media/image123.png"/><Relationship Id="rId14" Type="http://schemas.microsoft.com/office/2007/relationships/hdphoto" Target="../media/hdphoto52.wdp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diagramLayout" Target="../diagrams/layout2.xml"/><Relationship Id="rId7" Type="http://schemas.openxmlformats.org/officeDocument/2006/relationships/image" Target="../media/image5.pn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4.xml"/><Relationship Id="rId3" Type="http://schemas.openxmlformats.org/officeDocument/2006/relationships/image" Target="../media/image8.png"/><Relationship Id="rId7" Type="http://schemas.openxmlformats.org/officeDocument/2006/relationships/diagramQuickStyle" Target="../diagrams/quickStyle4.xm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diagramLayout" Target="../diagrams/layout4.xml"/><Relationship Id="rId5" Type="http://schemas.openxmlformats.org/officeDocument/2006/relationships/diagramData" Target="../diagrams/data4.xml"/><Relationship Id="rId4" Type="http://schemas.openxmlformats.org/officeDocument/2006/relationships/image" Target="../media/image9.png"/><Relationship Id="rId9" Type="http://schemas.microsoft.com/office/2007/relationships/diagramDrawing" Target="../diagrams/drawing4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diagramLayout" Target="../diagrams/layout5.xml"/><Relationship Id="rId7" Type="http://schemas.openxmlformats.org/officeDocument/2006/relationships/image" Target="../media/image11.jpeg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10" Type="http://schemas.openxmlformats.org/officeDocument/2006/relationships/image" Target="../media/image14.jpeg"/><Relationship Id="rId4" Type="http://schemas.openxmlformats.org/officeDocument/2006/relationships/diagramQuickStyle" Target="../diagrams/quickStyle5.xml"/><Relationship Id="rId9" Type="http://schemas.openxmlformats.org/officeDocument/2006/relationships/image" Target="../media/image13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60" y="1916832"/>
            <a:ext cx="8532440" cy="1800200"/>
          </a:xfrm>
        </p:spPr>
        <p:txBody>
          <a:bodyPr>
            <a:noAutofit/>
          </a:bodyPr>
          <a:lstStyle/>
          <a:p>
            <a:r>
              <a:rPr lang="ru-RU" sz="2600" b="1" i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 РЕАЛИЗАЦИИ В УНИВЕРСИТЕТЕ </a:t>
            </a:r>
            <a:br>
              <a:rPr lang="ru-RU" sz="2600" b="1" i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600" b="1" i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ГОСУДАРСТВЕННОЙ МОЛОДЕЖНОЙ ПОЛИТИКИ</a:t>
            </a:r>
            <a:br>
              <a:rPr lang="ru-RU" sz="2600" b="1" i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600" b="1" i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ОСНОВНЫХ НАПРАВЛЕНИЯХ ЕЁ РАЗВИТИЯ</a:t>
            </a:r>
            <a:endParaRPr lang="ru-RU" sz="2600" b="1" i="1" dirty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44518" y="6101134"/>
            <a:ext cx="559948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sz="1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«Материалы ЕДИ», май 2021 г.</a:t>
            </a:r>
          </a:p>
          <a:p>
            <a:pPr algn="r"/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Подготовлено управлением воспитательной работы с молодёжью</a:t>
            </a:r>
          </a:p>
          <a:p>
            <a:pPr algn="r"/>
            <a:r>
              <a:rPr lang="ru-RU" sz="14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УО «Гродненский государственный университет имени Янки Купалы»</a:t>
            </a:r>
            <a:endParaRPr lang="ru-RU" sz="14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863538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6078"/>
            <a:ext cx="8040088" cy="470521"/>
          </a:xfrm>
        </p:spPr>
        <p:txBody>
          <a:bodyPr>
            <a:normAutofit fontScale="90000"/>
          </a:bodyPr>
          <a:lstStyle/>
          <a:p>
            <a:pPr algn="r"/>
            <a:r>
              <a:rPr lang="ru-RU" sz="2585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Гражданское и патриотическое воспитание </a:t>
            </a:r>
            <a:r>
              <a:rPr lang="ru-RU" sz="2585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молодежи</a:t>
            </a:r>
            <a:endParaRPr lang="ru-RU" sz="2585" b="1" i="1" dirty="0">
              <a:solidFill>
                <a:srgbClr val="7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D0E1C4-7F6D-444C-8DDB-3BF40E23CA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6" descr="http://www.grsu.by/files/image/7843_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3326" y="3700846"/>
            <a:ext cx="3286148" cy="245001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280042" y="1413781"/>
            <a:ext cx="4579989" cy="20672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2041" indent="-360000">
              <a:lnSpc>
                <a:spcPts val="2200"/>
              </a:lnSpc>
              <a:buClr>
                <a:srgbClr val="700000"/>
              </a:buClr>
              <a:buFont typeface="Arial" pitchFamily="34" charset="0"/>
              <a:buChar char="•"/>
              <a:defRPr/>
            </a:pPr>
            <a:r>
              <a:rPr lang="ru-RU" sz="1750" b="1" dirty="0">
                <a:latin typeface="Times New Roman" pitchFamily="18" charset="0"/>
                <a:cs typeface="Times New Roman" pitchFamily="18" charset="0"/>
              </a:rPr>
              <a:t>Реализуется</a:t>
            </a:r>
            <a:r>
              <a:rPr lang="en-US" sz="175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50" b="1" dirty="0">
                <a:latin typeface="Times New Roman" pitchFamily="18" charset="0"/>
                <a:cs typeface="Times New Roman" pitchFamily="18" charset="0"/>
              </a:rPr>
              <a:t>ежегодно </a:t>
            </a:r>
            <a:r>
              <a:rPr lang="ru-RU" sz="175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2015 </a:t>
            </a:r>
            <a:r>
              <a:rPr lang="ru-RU" sz="175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sz="175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22041" indent="-360000">
              <a:lnSpc>
                <a:spcPts val="2200"/>
              </a:lnSpc>
              <a:buClr>
                <a:srgbClr val="700000"/>
              </a:buClr>
              <a:buFont typeface="Arial" pitchFamily="34" charset="0"/>
              <a:buChar char="•"/>
              <a:defRPr/>
            </a:pPr>
            <a:r>
              <a:rPr lang="ru-RU" sz="1750" b="1" dirty="0" smtClean="0">
                <a:latin typeface="Times New Roman" pitchFamily="18" charset="0"/>
                <a:cs typeface="Times New Roman" pitchFamily="18" charset="0"/>
              </a:rPr>
              <a:t>Протяженность </a:t>
            </a:r>
            <a:r>
              <a:rPr lang="ru-RU" sz="1750" b="1" dirty="0"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175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75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месяца,  </a:t>
            </a:r>
          </a:p>
          <a:p>
            <a:pPr marL="422041" indent="-360000">
              <a:lnSpc>
                <a:spcPts val="2200"/>
              </a:lnSpc>
              <a:buClr>
                <a:srgbClr val="700000"/>
              </a:buClr>
              <a:buFont typeface="Arial" pitchFamily="34" charset="0"/>
              <a:buChar char="•"/>
              <a:defRPr/>
            </a:pPr>
            <a:r>
              <a:rPr lang="ru-RU" sz="175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sz="175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циклов </a:t>
            </a:r>
            <a:r>
              <a:rPr lang="ru-RU" sz="1750" b="1" dirty="0">
                <a:latin typeface="Times New Roman" pitchFamily="18" charset="0"/>
                <a:cs typeface="Times New Roman" pitchFamily="18" charset="0"/>
              </a:rPr>
              <a:t>мероприятий</a:t>
            </a:r>
            <a:endParaRPr lang="be-BY" sz="1750" b="1" dirty="0">
              <a:latin typeface="Times New Roman" pitchFamily="18" charset="0"/>
              <a:cs typeface="Times New Roman" pitchFamily="18" charset="0"/>
            </a:endParaRPr>
          </a:p>
          <a:p>
            <a:pPr marL="422041" indent="-360000">
              <a:lnSpc>
                <a:spcPts val="2200"/>
              </a:lnSpc>
              <a:buClr>
                <a:srgbClr val="700000"/>
              </a:buClr>
              <a:buFont typeface="Arial" pitchFamily="34" charset="0"/>
              <a:buChar char="•"/>
              <a:defRPr/>
            </a:pPr>
            <a:r>
              <a:rPr lang="ru-RU" sz="175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Более 100</a:t>
            </a:r>
            <a:r>
              <a:rPr lang="ru-RU" sz="175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750" b="1" dirty="0">
                <a:latin typeface="Times New Roman" pitchFamily="18" charset="0"/>
                <a:cs typeface="Times New Roman" pitchFamily="18" charset="0"/>
              </a:rPr>
              <a:t>конкурсов</a:t>
            </a:r>
          </a:p>
          <a:p>
            <a:pPr marL="422041" indent="-360000">
              <a:lnSpc>
                <a:spcPts val="2200"/>
              </a:lnSpc>
              <a:buClr>
                <a:srgbClr val="700000"/>
              </a:buClr>
              <a:buFont typeface="Arial" pitchFamily="34" charset="0"/>
              <a:buChar char="•"/>
              <a:defRPr/>
            </a:pPr>
            <a:r>
              <a:rPr lang="ru-RU" sz="1750" b="1" dirty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Более 5 500 </a:t>
            </a:r>
            <a:r>
              <a:rPr lang="ru-RU" sz="1750" b="1" dirty="0" smtClean="0">
                <a:latin typeface="Times New Roman" pitchFamily="18" charset="0"/>
                <a:cs typeface="Times New Roman" pitchFamily="18" charset="0"/>
              </a:rPr>
              <a:t>участников</a:t>
            </a:r>
          </a:p>
          <a:p>
            <a:pPr marL="422041" indent="-360000">
              <a:lnSpc>
                <a:spcPts val="2200"/>
              </a:lnSpc>
              <a:buClr>
                <a:srgbClr val="700000"/>
              </a:buClr>
              <a:buFont typeface="Arial" pitchFamily="34" charset="0"/>
              <a:buChar char="•"/>
              <a:defRPr/>
            </a:pPr>
            <a:r>
              <a:rPr lang="be-BY" sz="175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 2018 </a:t>
            </a:r>
            <a:r>
              <a:rPr lang="be-BY" sz="1750" b="1" dirty="0" smtClean="0">
                <a:latin typeface="Times New Roman" pitchFamily="18" charset="0"/>
                <a:cs typeface="Times New Roman" pitchFamily="18" charset="0"/>
              </a:rPr>
              <a:t>марафон</a:t>
            </a:r>
            <a:r>
              <a:rPr lang="be-BY" sz="1750" b="1" dirty="0" smtClean="0">
                <a:solidFill>
                  <a:srgbClr val="341A74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be-BY" sz="1750" b="1" dirty="0" smtClean="0">
                <a:latin typeface="Times New Roman" pitchFamily="18" charset="0"/>
                <a:cs typeface="Times New Roman" pitchFamily="18" charset="0"/>
              </a:rPr>
              <a:t>приобрел статус республиканского мероприятия. </a:t>
            </a:r>
            <a:endParaRPr lang="ru-RU" sz="175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85720" y="500042"/>
            <a:ext cx="434577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u="sng" dirty="0">
                <a:solidFill>
                  <a:srgbClr val="700000"/>
                </a:solidFill>
                <a:latin typeface="Times New Roman" pitchFamily="18" charset="0"/>
                <a:cs typeface="Times New Roman" pitchFamily="18" charset="0"/>
              </a:rPr>
              <a:t>Гражданско-патриотический марафон</a:t>
            </a:r>
          </a:p>
          <a:p>
            <a:pPr algn="ctr"/>
            <a:r>
              <a:rPr lang="ru-RU" sz="1600" b="1" u="sng" dirty="0">
                <a:solidFill>
                  <a:srgbClr val="700000"/>
                </a:solidFill>
                <a:latin typeface="Times New Roman" pitchFamily="18" charset="0"/>
                <a:cs typeface="Times New Roman" pitchFamily="18" charset="0"/>
              </a:rPr>
              <a:t>«ВМЕСТЕ – ЗА СИЛЬНУЮ И ПРОЦВЕТАЮЩУЮ</a:t>
            </a:r>
            <a:r>
              <a:rPr lang="en-US" sz="1600" b="1" u="sng" dirty="0">
                <a:solidFill>
                  <a:srgbClr val="7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u="sng" dirty="0" smtClean="0">
                <a:solidFill>
                  <a:srgbClr val="700000"/>
                </a:solidFill>
                <a:latin typeface="Times New Roman" pitchFamily="18" charset="0"/>
                <a:cs typeface="Times New Roman" pitchFamily="18" charset="0"/>
              </a:rPr>
              <a:t>БЕЛАРУСЬ!»</a:t>
            </a:r>
            <a:endParaRPr lang="ru-RU" sz="1600" b="1" u="sng" dirty="0">
              <a:solidFill>
                <a:srgbClr val="7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373223" y="525337"/>
            <a:ext cx="4743810" cy="660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846" b="1" u="sng" dirty="0">
                <a:solidFill>
                  <a:srgbClr val="700000"/>
                </a:solidFill>
                <a:latin typeface="Times New Roman" pitchFamily="18" charset="0"/>
                <a:cs typeface="Times New Roman" pitchFamily="18" charset="0"/>
              </a:rPr>
              <a:t>Гражданско-патриотический проект</a:t>
            </a:r>
          </a:p>
          <a:p>
            <a:pPr algn="ctr"/>
            <a:r>
              <a:rPr lang="ru-RU" sz="1846" b="1" u="sng" dirty="0">
                <a:solidFill>
                  <a:srgbClr val="700000"/>
                </a:solidFill>
                <a:latin typeface="Times New Roman" pitchFamily="18" charset="0"/>
                <a:cs typeface="Times New Roman" pitchFamily="18" charset="0"/>
              </a:rPr>
              <a:t>«ЖИВАЯ ИСТОРИЯ»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4373223" y="1403061"/>
            <a:ext cx="4705925" cy="1460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22041" indent="-422041">
              <a:lnSpc>
                <a:spcPct val="90000"/>
              </a:lnSpc>
              <a:spcAft>
                <a:spcPts val="554"/>
              </a:spcAft>
              <a:buClr>
                <a:srgbClr val="700000"/>
              </a:buClr>
              <a:buFont typeface="Arial" pitchFamily="34" charset="0"/>
              <a:buChar char="•"/>
              <a:defRPr/>
            </a:pPr>
            <a:r>
              <a:rPr lang="ru-RU" sz="1754" b="1" dirty="0" smtClean="0">
                <a:latin typeface="Times New Roman" pitchFamily="18" charset="0"/>
                <a:cs typeface="Times New Roman" pitchFamily="18" charset="0"/>
              </a:rPr>
              <a:t>Реконструкция значимых событий исторического прошлого Беларуси</a:t>
            </a:r>
          </a:p>
          <a:p>
            <a:pPr marL="422041" indent="-422041">
              <a:lnSpc>
                <a:spcPct val="90000"/>
              </a:lnSpc>
              <a:spcAft>
                <a:spcPts val="554"/>
              </a:spcAft>
              <a:buClr>
                <a:srgbClr val="700000"/>
              </a:buClr>
              <a:buFont typeface="Arial" pitchFamily="34" charset="0"/>
              <a:buChar char="•"/>
              <a:defRPr/>
            </a:pPr>
            <a:r>
              <a:rPr lang="ru-RU" sz="1754" b="1" dirty="0" smtClean="0">
                <a:latin typeface="Times New Roman" pitchFamily="18" charset="0"/>
                <a:cs typeface="Times New Roman" pitchFamily="18" charset="0"/>
              </a:rPr>
              <a:t>Презентация деятельности исторических личностей </a:t>
            </a:r>
            <a:r>
              <a:rPr lang="ru-RU" sz="1754" b="1" dirty="0" err="1" smtClean="0">
                <a:latin typeface="Times New Roman" pitchFamily="18" charset="0"/>
                <a:cs typeface="Times New Roman" pitchFamily="18" charset="0"/>
              </a:rPr>
              <a:t>Гродненщины</a:t>
            </a:r>
            <a:r>
              <a:rPr lang="ru-RU" sz="1754" b="1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422041" indent="-422041">
              <a:lnSpc>
                <a:spcPct val="90000"/>
              </a:lnSpc>
              <a:buClr>
                <a:srgbClr val="700000"/>
              </a:buClr>
              <a:buFont typeface="Arial" pitchFamily="34" charset="0"/>
              <a:buChar char="•"/>
              <a:defRPr/>
            </a:pPr>
            <a:r>
              <a:rPr lang="ru-RU" sz="1754" b="1" dirty="0" smtClean="0">
                <a:latin typeface="Times New Roman" pitchFamily="18" charset="0"/>
                <a:cs typeface="Times New Roman" pitchFamily="18" charset="0"/>
              </a:rPr>
              <a:t>Краеведческая деятельность</a:t>
            </a:r>
            <a:endParaRPr lang="ru-RU" sz="1754" b="1" dirty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15"/>
          <p:cNvGrpSpPr/>
          <p:nvPr/>
        </p:nvGrpSpPr>
        <p:grpSpPr>
          <a:xfrm>
            <a:off x="4618934" y="3071808"/>
            <a:ext cx="4545844" cy="473517"/>
            <a:chOff x="171817" y="5368357"/>
            <a:chExt cx="4924665" cy="745150"/>
          </a:xfrm>
        </p:grpSpPr>
        <p:sp>
          <p:nvSpPr>
            <p:cNvPr id="17" name="Прямоугольник 16"/>
            <p:cNvSpPr/>
            <p:nvPr/>
          </p:nvSpPr>
          <p:spPr>
            <a:xfrm>
              <a:off x="803859" y="5383329"/>
              <a:ext cx="4292623" cy="59252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77" b="1" dirty="0">
                  <a:latin typeface="Times New Roman" pitchFamily="18" charset="0"/>
                  <a:cs typeface="Times New Roman" pitchFamily="18" charset="0"/>
                </a:rPr>
                <a:t>Реализуется </a:t>
              </a:r>
              <a:r>
                <a:rPr lang="ru-RU" sz="1477" b="1" dirty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 2011 года</a:t>
              </a:r>
            </a:p>
            <a:p>
              <a:r>
                <a:rPr lang="ru-RU" sz="1477" b="1" dirty="0">
                  <a:latin typeface="Times New Roman" pitchFamily="18" charset="0"/>
                  <a:cs typeface="Times New Roman" pitchFamily="18" charset="0"/>
                </a:rPr>
                <a:t>Организовано </a:t>
              </a:r>
              <a:r>
                <a:rPr lang="ru-RU" sz="1477" b="1" dirty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более </a:t>
              </a:r>
              <a:r>
                <a:rPr lang="ru-RU" sz="1477" b="1" dirty="0" smtClean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170 </a:t>
              </a:r>
              <a:r>
                <a:rPr lang="ru-RU" sz="1477" b="1" dirty="0">
                  <a:solidFill>
                    <a:schemeClr val="tx2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мероприятий</a:t>
              </a:r>
            </a:p>
          </p:txBody>
        </p:sp>
        <p:pic>
          <p:nvPicPr>
            <p:cNvPr id="18" name="Picture 2" descr="http://bmaster.com.ua/cont/img/polezninform7.jpg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1817" y="5368357"/>
              <a:ext cx="609533" cy="7451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9" name="Picture 4" descr="http://www.grsu.by/files/image/2012_05_26_55518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98288" y="5184612"/>
            <a:ext cx="2493266" cy="166113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20" name="Прямая соединительная линия 19"/>
          <p:cNvCxnSpPr/>
          <p:nvPr/>
        </p:nvCxnSpPr>
        <p:spPr>
          <a:xfrm flipH="1">
            <a:off x="611138" y="1403061"/>
            <a:ext cx="33060" cy="2007054"/>
          </a:xfrm>
          <a:prstGeom prst="line">
            <a:avLst/>
          </a:prstGeom>
          <a:ln w="19050">
            <a:solidFill>
              <a:srgbClr val="7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Прямая соединительная линия 20"/>
          <p:cNvCxnSpPr/>
          <p:nvPr/>
        </p:nvCxnSpPr>
        <p:spPr>
          <a:xfrm>
            <a:off x="4778778" y="1300111"/>
            <a:ext cx="0" cy="1625767"/>
          </a:xfrm>
          <a:prstGeom prst="line">
            <a:avLst/>
          </a:prstGeom>
          <a:ln w="19050">
            <a:solidFill>
              <a:srgbClr val="70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4" name="Picture 6" descr="4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7752" y="3545328"/>
            <a:ext cx="3786214" cy="198223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302954" y="5851972"/>
            <a:ext cx="40719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u="sng" dirty="0" smtClean="0">
                <a:solidFill>
                  <a:srgbClr val="700000"/>
                </a:solidFill>
                <a:latin typeface="Times New Roman" pitchFamily="18" charset="0"/>
                <a:cs typeface="Times New Roman" pitchFamily="18" charset="0"/>
              </a:rPr>
              <a:t>ЦЕНТР ПАТРИОТИЧЕСКОГО ВОСПИТАНИЯ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99910572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2" y="38271"/>
            <a:ext cx="8229600" cy="423756"/>
          </a:xfrm>
        </p:spPr>
        <p:txBody>
          <a:bodyPr>
            <a:normAutofit/>
          </a:bodyPr>
          <a:lstStyle/>
          <a:p>
            <a:pPr algn="r" defTabSz="914400">
              <a:lnSpc>
                <a:spcPct val="90000"/>
              </a:lnSpc>
              <a:spcBef>
                <a:spcPts val="0"/>
              </a:spcBef>
            </a:pPr>
            <a:r>
              <a:rPr lang="ru-RU" sz="1846" b="1" u="sng" dirty="0">
                <a:solidFill>
                  <a:srgbClr val="7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АКЦИЯ «КУПАЛОВЦЫ ПОМНЯТ…»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244903" y="2469433"/>
            <a:ext cx="4440091" cy="1604245"/>
          </a:xfrm>
          <a:prstGeom prst="ribbon">
            <a:avLst/>
          </a:prstGeom>
          <a:solidFill>
            <a:srgbClr val="700000"/>
          </a:solidFill>
          <a:ln w="38100">
            <a:solidFill>
              <a:srgbClr val="BC827E"/>
            </a:solidFill>
          </a:ln>
        </p:spPr>
        <p:txBody>
          <a:bodyPr>
            <a:normAutofit fontScale="92500" lnSpcReduction="10000"/>
          </a:bodyPr>
          <a:lstStyle/>
          <a:p>
            <a:pPr marL="0" indent="0" algn="ctr">
              <a:buNone/>
            </a:pPr>
            <a:r>
              <a:rPr lang="ru-RU" sz="1292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направлен на увековечивание памяти о членах семей работников и обучающихся университета, принимавших участие в Великой Отечественной войне</a:t>
            </a:r>
          </a:p>
        </p:txBody>
      </p:sp>
      <p:pic>
        <p:nvPicPr>
          <p:cNvPr id="2052" name="Picture 4" descr="Картинки по запросу military officer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1531" y="499550"/>
            <a:ext cx="3422469" cy="20084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AutoShape 48"/>
          <p:cNvSpPr>
            <a:spLocks noChangeArrowheads="1"/>
          </p:cNvSpPr>
          <p:nvPr/>
        </p:nvSpPr>
        <p:spPr bwMode="gray">
          <a:xfrm>
            <a:off x="844211" y="544832"/>
            <a:ext cx="4880519" cy="1545429"/>
          </a:xfrm>
          <a:prstGeom prst="roundRect">
            <a:avLst>
              <a:gd name="adj" fmla="val 7994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none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 dirty="0">
              <a:cs typeface="Arial" charset="0"/>
            </a:endParaRPr>
          </a:p>
        </p:txBody>
      </p:sp>
      <p:sp>
        <p:nvSpPr>
          <p:cNvPr id="9" name="AutoShape 45"/>
          <p:cNvSpPr>
            <a:spLocks noChangeArrowheads="1"/>
          </p:cNvSpPr>
          <p:nvPr/>
        </p:nvSpPr>
        <p:spPr bwMode="gray">
          <a:xfrm>
            <a:off x="914402" y="644361"/>
            <a:ext cx="4853348" cy="1565521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63776" indent="-263776">
              <a:buFont typeface="Arial" panose="020B0604020202020204" pitchFamily="34" charset="0"/>
              <a:buChar char="•"/>
            </a:pPr>
            <a:r>
              <a:rPr lang="ru-RU" sz="1292" dirty="0">
                <a:latin typeface="Arial" panose="020B0604020202020204" pitchFamily="34" charset="0"/>
                <a:cs typeface="Arial" panose="020B0604020202020204" pitchFamily="34" charset="0"/>
              </a:rPr>
              <a:t>Проект посвящен 75-летию освобождения Республики </a:t>
            </a:r>
          </a:p>
          <a:p>
            <a:r>
              <a:rPr lang="ru-RU" sz="1292" dirty="0">
                <a:latin typeface="Arial" panose="020B0604020202020204" pitchFamily="34" charset="0"/>
                <a:cs typeface="Arial" panose="020B0604020202020204" pitchFamily="34" charset="0"/>
              </a:rPr>
              <a:t>Беларусь от немецко-фашистских захватчиков.</a:t>
            </a:r>
          </a:p>
          <a:p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3776" indent="-263776" algn="just">
              <a:buFont typeface="Arial" panose="020B0604020202020204" pitchFamily="34" charset="0"/>
              <a:buChar char="•"/>
            </a:pPr>
            <a:r>
              <a:rPr lang="ru-RU" sz="1292" dirty="0">
                <a:latin typeface="Arial" panose="020B0604020202020204" pitchFamily="34" charset="0"/>
                <a:cs typeface="Arial" panose="020B0604020202020204" pitchFamily="34" charset="0"/>
              </a:rPr>
              <a:t>Инициатива ПО РОО «Белая Русь», ПО/РК ОО «БРСМ»,</a:t>
            </a:r>
          </a:p>
          <a:p>
            <a:pPr algn="just"/>
            <a:r>
              <a:rPr lang="ru-RU" sz="1292" dirty="0">
                <a:latin typeface="Arial" panose="020B0604020202020204" pitchFamily="34" charset="0"/>
                <a:cs typeface="Arial" panose="020B0604020202020204" pitchFamily="34" charset="0"/>
              </a:rPr>
              <a:t>ПО РОО «БОКК»</a:t>
            </a:r>
          </a:p>
          <a:p>
            <a:pPr algn="just"/>
            <a:endParaRPr lang="ru-RU" sz="11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263776" indent="-263776" algn="just">
              <a:buFont typeface="Arial" panose="020B0604020202020204" pitchFamily="34" charset="0"/>
              <a:buChar char="•"/>
            </a:pPr>
            <a:r>
              <a:rPr lang="ru-RU" sz="1292" dirty="0">
                <a:latin typeface="Arial" panose="020B0604020202020204" pitchFamily="34" charset="0"/>
                <a:cs typeface="Arial" panose="020B0604020202020204" pitchFamily="34" charset="0"/>
              </a:rPr>
              <a:t>Реализован на сайте Музея истории </a:t>
            </a:r>
            <a:r>
              <a:rPr lang="ru-RU" sz="1292" dirty="0" smtClean="0">
                <a:latin typeface="Arial" panose="020B0604020202020204" pitchFamily="34" charset="0"/>
                <a:cs typeface="Arial" panose="020B0604020202020204" pitchFamily="34" charset="0"/>
              </a:rPr>
              <a:t>развития</a:t>
            </a:r>
          </a:p>
          <a:p>
            <a:pPr algn="just"/>
            <a:r>
              <a:rPr lang="ru-RU" sz="1292" dirty="0" smtClean="0">
                <a:latin typeface="Arial" panose="020B0604020202020204" pitchFamily="34" charset="0"/>
                <a:cs typeface="Arial" panose="020B0604020202020204" pitchFamily="34" charset="0"/>
              </a:rPr>
              <a:t> университета (</a:t>
            </a:r>
            <a:r>
              <a:rPr lang="en-US" sz="1292" dirty="0">
                <a:latin typeface="Arial" panose="020B0604020202020204" pitchFamily="34" charset="0"/>
                <a:cs typeface="Arial" panose="020B0604020202020204" pitchFamily="34" charset="0"/>
              </a:rPr>
              <a:t>museum.grsu.by</a:t>
            </a:r>
            <a:r>
              <a:rPr lang="ru-RU" sz="1292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332206">
            <a:off x="6450509" y="2771851"/>
            <a:ext cx="2550605" cy="30852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22261">
            <a:off x="4433482" y="2536514"/>
            <a:ext cx="2184391" cy="30743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s://museum.grsu.by/wp-content/uploads/IMG_6786-800x5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42519" y="5524539"/>
            <a:ext cx="2133537" cy="133346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museum.grsu.by/wp-content/uploads/IMG_6826-800x500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52065" y="5006345"/>
            <a:ext cx="2248015" cy="140500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museum.grsu.by/wp-content/uploads/IMG_6821-800x50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87" y="4073678"/>
            <a:ext cx="2161168" cy="135073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9549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2561" y="142287"/>
            <a:ext cx="8229600" cy="396350"/>
          </a:xfrm>
        </p:spPr>
        <p:txBody>
          <a:bodyPr>
            <a:noAutofit/>
          </a:bodyPr>
          <a:lstStyle/>
          <a:p>
            <a:pPr algn="r" defTabSz="914400">
              <a:lnSpc>
                <a:spcPct val="90000"/>
              </a:lnSpc>
              <a:spcBef>
                <a:spcPts val="0"/>
              </a:spcBef>
            </a:pPr>
            <a:r>
              <a:rPr lang="ru-RU" sz="1846" b="1" u="sng" dirty="0">
                <a:solidFill>
                  <a:srgbClr val="70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ПРОЕКТ «ДОРОГАМИ ПОБЕДЫ»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6585" y="3509665"/>
            <a:ext cx="2614749" cy="174302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38296" y="3111507"/>
            <a:ext cx="2836927" cy="18911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74886" y="557065"/>
            <a:ext cx="6959615" cy="3338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69" b="1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Маршрут: Островец – Ошмяны – Новогрудок – Лида – Волковыск</a:t>
            </a:r>
            <a:endParaRPr lang="ru-RU" sz="1569" b="1" dirty="0"/>
          </a:p>
        </p:txBody>
      </p:sp>
      <p:pic>
        <p:nvPicPr>
          <p:cNvPr id="2050" name="Picture 2" descr="ÐÐ°ÑÑÐ¸Ð½ÐºÐ¸ Ð¿Ð¾ Ð·Ð°Ð¿ÑÐ¾ÑÑ Ð´Ð¾ÑÐ¾Ð³Ð°Ð¼Ð¸ Ð¿Ð¾Ð±ÐµÐ´Ñ Ð³ÑÐ³Ñ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6758" y="5002639"/>
            <a:ext cx="3159904" cy="18420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ÐÐ°ÑÑÐ¸Ð½ÐºÐ¸ Ð¿Ð¾ Ð·Ð°Ð¿ÑÐ¾ÑÑ Ð´Ð¾ÑÐ¾Ð³Ð°Ð¼Ð¸ Ð¿Ð¾Ð±ÐµÐ´Ñ Ð³ÑÐ³Ñ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76851">
            <a:off x="6086328" y="1277998"/>
            <a:ext cx="2978254" cy="223369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060987" y="779844"/>
            <a:ext cx="7684081" cy="575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62" b="1" dirty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ea typeface="Times New Roman" panose="02020603050405020304" pitchFamily="18" charset="0"/>
              </a:rPr>
              <a:t>Цель </a:t>
            </a:r>
            <a:r>
              <a:rPr lang="ru-RU" sz="1477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– формирование гражданственности и патриотизма учащейся молодежи путем вовлечения ее в историю освобождения Гродненской области.</a:t>
            </a:r>
            <a:endParaRPr lang="ru-RU" sz="1292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AutoShape 48"/>
          <p:cNvSpPr>
            <a:spLocks noChangeArrowheads="1"/>
          </p:cNvSpPr>
          <p:nvPr/>
        </p:nvSpPr>
        <p:spPr bwMode="gray">
          <a:xfrm>
            <a:off x="898689" y="1486121"/>
            <a:ext cx="4417081" cy="1433485"/>
          </a:xfrm>
          <a:prstGeom prst="roundRect">
            <a:avLst>
              <a:gd name="adj" fmla="val 7994"/>
            </a:avLst>
          </a:prstGeom>
          <a:solidFill>
            <a:schemeClr val="accent6">
              <a:lumMod val="75000"/>
            </a:schemeClr>
          </a:solidFill>
          <a:ln>
            <a:noFill/>
          </a:ln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spPr>
        <p:txBody>
          <a:bodyPr wrap="none" anchor="t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ru-RU" sz="1400" b="1" dirty="0">
              <a:cs typeface="Arial" charset="0"/>
            </a:endParaRPr>
          </a:p>
        </p:txBody>
      </p:sp>
      <p:sp>
        <p:nvSpPr>
          <p:cNvPr id="15" name="AutoShape 45"/>
          <p:cNvSpPr>
            <a:spLocks noChangeArrowheads="1"/>
          </p:cNvSpPr>
          <p:nvPr/>
        </p:nvSpPr>
        <p:spPr bwMode="gray">
          <a:xfrm>
            <a:off x="1060987" y="1542734"/>
            <a:ext cx="4491771" cy="1408785"/>
          </a:xfrm>
          <a:prstGeom prst="roundRect">
            <a:avLst>
              <a:gd name="adj" fmla="val 16667"/>
            </a:avLst>
          </a:prstGeom>
          <a:solidFill>
            <a:srgbClr val="FFFFFF"/>
          </a:solidFill>
          <a:ln w="9525">
            <a:solidFill>
              <a:schemeClr val="bg1">
                <a:lumMod val="65000"/>
              </a:schemeClr>
            </a:solidFill>
            <a:round/>
            <a:headEnd/>
            <a:tailEnd/>
          </a:ln>
          <a:effectLst/>
        </p:spPr>
        <p:txBody>
          <a:bodyPr wrap="none" anchor="ctr"/>
          <a:lstStyle>
            <a:defPPr>
              <a:defRPr lang="ru-RU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-171450" algn="just">
              <a:buFont typeface="Arial" panose="020B0604020202020204" pitchFamily="34" charset="0"/>
              <a:buChar char="•"/>
            </a:pPr>
            <a:r>
              <a:rPr lang="ru-RU" sz="1385" b="1" dirty="0">
                <a:latin typeface="Arial" panose="020B0604020202020204" pitchFamily="34" charset="0"/>
                <a:cs typeface="Arial" panose="020B0604020202020204" pitchFamily="34" charset="0"/>
              </a:rPr>
              <a:t>Форма проведения </a:t>
            </a:r>
            <a:r>
              <a:rPr lang="ru-RU" sz="1385" dirty="0">
                <a:latin typeface="Arial" panose="020B0604020202020204" pitchFamily="34" charset="0"/>
                <a:cs typeface="Arial" panose="020B0604020202020204" pitchFamily="34" charset="0"/>
              </a:rPr>
              <a:t>– агитационный автобус</a:t>
            </a:r>
          </a:p>
          <a:p>
            <a:pPr indent="-171450" algn="just">
              <a:buFont typeface="Arial" panose="020B0604020202020204" pitchFamily="34" charset="0"/>
              <a:buChar char="•"/>
            </a:pPr>
            <a:r>
              <a:rPr lang="ru-RU" sz="1385" b="1" dirty="0">
                <a:latin typeface="Arial" panose="020B0604020202020204" pitchFamily="34" charset="0"/>
                <a:cs typeface="Arial" panose="020B0604020202020204" pitchFamily="34" charset="0"/>
              </a:rPr>
              <a:t>Содержание</a:t>
            </a:r>
            <a:r>
              <a:rPr lang="ru-RU" sz="1385" dirty="0">
                <a:latin typeface="Arial" panose="020B0604020202020204" pitchFamily="34" charset="0"/>
                <a:cs typeface="Arial" panose="020B0604020202020204" pitchFamily="34" charset="0"/>
              </a:rPr>
              <a:t> – литературно-художественная </a:t>
            </a:r>
          </a:p>
          <a:p>
            <a:pPr algn="just"/>
            <a:r>
              <a:rPr lang="ru-RU" sz="1385" dirty="0">
                <a:latin typeface="Arial" panose="020B0604020202020204" pitchFamily="34" charset="0"/>
                <a:cs typeface="Arial" panose="020B0604020202020204" pitchFamily="34" charset="0"/>
              </a:rPr>
              <a:t>постановка, посвященная 75-летию освобождения </a:t>
            </a:r>
          </a:p>
          <a:p>
            <a:pPr algn="just"/>
            <a:r>
              <a:rPr lang="ru-RU" sz="1385" dirty="0">
                <a:latin typeface="Arial" panose="020B0604020202020204" pitchFamily="34" charset="0"/>
                <a:cs typeface="Arial" panose="020B0604020202020204" pitchFamily="34" charset="0"/>
              </a:rPr>
              <a:t>Беларуси от немецко-фашистских захватчиков, </a:t>
            </a:r>
          </a:p>
          <a:p>
            <a:pPr algn="just"/>
            <a:r>
              <a:rPr lang="ru-RU" sz="1385" dirty="0">
                <a:latin typeface="Arial" panose="020B0604020202020204" pitchFamily="34" charset="0"/>
                <a:cs typeface="Arial" panose="020B0604020202020204" pitchFamily="34" charset="0"/>
              </a:rPr>
              <a:t>с непосредственном привлечением учащихся </a:t>
            </a:r>
          </a:p>
          <a:p>
            <a:pPr algn="just"/>
            <a:r>
              <a:rPr lang="ru-RU" sz="1385" dirty="0">
                <a:latin typeface="Arial" panose="020B0604020202020204" pitchFamily="34" charset="0"/>
                <a:cs typeface="Arial" panose="020B0604020202020204" pitchFamily="34" charset="0"/>
              </a:rPr>
              <a:t>учреждений среднего специального образования</a:t>
            </a:r>
          </a:p>
        </p:txBody>
      </p:sp>
      <p:sp>
        <p:nvSpPr>
          <p:cNvPr id="8" name="Скругленная прямоугольная выноска 7"/>
          <p:cNvSpPr/>
          <p:nvPr/>
        </p:nvSpPr>
        <p:spPr>
          <a:xfrm>
            <a:off x="580241" y="3203078"/>
            <a:ext cx="2885374" cy="1328023"/>
          </a:xfrm>
          <a:prstGeom prst="wedgeRoundRectCallout">
            <a:avLst/>
          </a:prstGeom>
          <a:ln w="38100">
            <a:solidFill>
              <a:srgbClr val="6A98BE"/>
            </a:solidFill>
          </a:ln>
        </p:spPr>
        <p:txBody>
          <a:bodyPr wrap="square">
            <a:spAutoFit/>
          </a:bodyPr>
          <a:lstStyle/>
          <a:p>
            <a:r>
              <a:rPr lang="ru-RU" dirty="0">
                <a:cs typeface="Arial" panose="020B0604020202020204" pitchFamily="34" charset="0"/>
              </a:rPr>
              <a:t>- исторические моменты</a:t>
            </a:r>
          </a:p>
          <a:p>
            <a:r>
              <a:rPr lang="ru-RU" dirty="0">
                <a:cs typeface="Arial" panose="020B0604020202020204" pitchFamily="34" charset="0"/>
              </a:rPr>
              <a:t>- рассказы</a:t>
            </a:r>
          </a:p>
          <a:p>
            <a:r>
              <a:rPr lang="ru-RU" dirty="0">
                <a:cs typeface="Arial" panose="020B0604020202020204" pitchFamily="34" charset="0"/>
              </a:rPr>
              <a:t>- фотографии</a:t>
            </a:r>
          </a:p>
          <a:p>
            <a:r>
              <a:rPr lang="ru-RU" dirty="0">
                <a:cs typeface="Arial" panose="020B0604020202020204" pitchFamily="34" charset="0"/>
              </a:rPr>
              <a:t>- военная хроника 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84985" y="5132047"/>
            <a:ext cx="2589138" cy="17259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790001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6523" y="0"/>
            <a:ext cx="9008803" cy="584829"/>
          </a:xfrm>
        </p:spPr>
        <p:txBody>
          <a:bodyPr>
            <a:noAutofit/>
          </a:bodyPr>
          <a:lstStyle/>
          <a:p>
            <a:pPr algn="r"/>
            <a:r>
              <a:rPr lang="ru-RU" sz="24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Содействие формированию </a:t>
            </a:r>
            <a:r>
              <a:rPr lang="ru-RU" sz="24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здорового </a:t>
            </a:r>
            <a:r>
              <a:rPr lang="ru-RU" sz="24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образа жизни </a:t>
            </a:r>
            <a:r>
              <a:rPr lang="ru-RU" sz="24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молодежи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3568527723"/>
              </p:ext>
            </p:extLst>
          </p:nvPr>
        </p:nvGraphicFramePr>
        <p:xfrm>
          <a:off x="267960" y="584829"/>
          <a:ext cx="8768536" cy="61565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3675353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02892" y="153240"/>
            <a:ext cx="8341108" cy="613265"/>
          </a:xfrm>
        </p:spPr>
        <p:txBody>
          <a:bodyPr>
            <a:noAutofit/>
          </a:bodyPr>
          <a:lstStyle/>
          <a:p>
            <a:r>
              <a:rPr lang="ru-RU" sz="22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Содействие формированию здорового образа жизни молодежи</a:t>
            </a:r>
            <a:endParaRPr lang="ru-RU" sz="2200" b="1" dirty="0">
              <a:solidFill>
                <a:srgbClr val="002060"/>
              </a:solidFill>
              <a:ea typeface="+mn-ea"/>
              <a:cs typeface="Times New Roman" panose="02020603050405020304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1550436" y="1941925"/>
            <a:ext cx="3502618" cy="512953"/>
          </a:xfrm>
          <a:prstGeom prst="rect">
            <a:avLst/>
          </a:prstGeom>
        </p:spPr>
        <p:txBody>
          <a:bodyPr wrap="square" lIns="81272" tIns="40636" rIns="81272" bIns="40636">
            <a:spAutoFit/>
          </a:bodyPr>
          <a:lstStyle/>
          <a:p>
            <a:pPr algn="ctr"/>
            <a:endParaRPr lang="ru-RU" sz="800" b="1" dirty="0">
              <a:solidFill>
                <a:srgbClr val="000099"/>
              </a:solidFill>
              <a:latin typeface="Arial "/>
            </a:endParaRPr>
          </a:p>
          <a:p>
            <a:pPr marL="290271" indent="-290271" algn="ctr"/>
            <a:r>
              <a:rPr lang="ru-RU" sz="1000" b="1" dirty="0">
                <a:solidFill>
                  <a:srgbClr val="000099"/>
                </a:solidFill>
                <a:latin typeface="Arial "/>
              </a:rPr>
              <a:t>  </a:t>
            </a:r>
          </a:p>
          <a:p>
            <a:pPr marL="290271" indent="-290271" algn="ctr"/>
            <a:r>
              <a:rPr lang="ru-RU" sz="1000" b="1" dirty="0">
                <a:solidFill>
                  <a:srgbClr val="000099"/>
                </a:solidFill>
                <a:latin typeface="Arial "/>
              </a:rPr>
              <a:t>  </a:t>
            </a:r>
          </a:p>
        </p:txBody>
      </p:sp>
      <p:sp>
        <p:nvSpPr>
          <p:cNvPr id="32" name="Shape 458"/>
          <p:cNvSpPr txBox="1"/>
          <p:nvPr/>
        </p:nvSpPr>
        <p:spPr>
          <a:xfrm>
            <a:off x="4917380" y="3791963"/>
            <a:ext cx="369065" cy="388257"/>
          </a:xfrm>
          <a:prstGeom prst="rect">
            <a:avLst/>
          </a:prstGeom>
          <a:noFill/>
          <a:ln>
            <a:noFill/>
          </a:ln>
        </p:spPr>
        <p:txBody>
          <a:bodyPr lIns="63991" tIns="63991" rIns="63991" bIns="63991" anchor="t" anchorCtr="0">
            <a:noAutofit/>
          </a:bodyPr>
          <a:lstStyle/>
          <a:p>
            <a:r>
              <a:rPr lang="ru-RU" sz="1300" dirty="0"/>
              <a:t> </a:t>
            </a:r>
            <a:endParaRPr lang="ru-RU" sz="1700" dirty="0"/>
          </a:p>
        </p:txBody>
      </p:sp>
      <p:sp>
        <p:nvSpPr>
          <p:cNvPr id="33" name="Shape 458"/>
          <p:cNvSpPr txBox="1"/>
          <p:nvPr/>
        </p:nvSpPr>
        <p:spPr>
          <a:xfrm>
            <a:off x="5831054" y="3822910"/>
            <a:ext cx="441340" cy="388257"/>
          </a:xfrm>
          <a:prstGeom prst="rect">
            <a:avLst/>
          </a:prstGeom>
          <a:noFill/>
          <a:ln>
            <a:noFill/>
          </a:ln>
        </p:spPr>
        <p:txBody>
          <a:bodyPr lIns="63991" tIns="63991" rIns="63991" bIns="63991" anchor="t" anchorCtr="0">
            <a:noAutofit/>
          </a:bodyPr>
          <a:lstStyle/>
          <a:p>
            <a:pPr algn="ctr"/>
            <a:r>
              <a:rPr lang="ru-RU" sz="1300" dirty="0"/>
              <a:t> </a:t>
            </a:r>
            <a:endParaRPr lang="ru-RU" sz="1700" dirty="0"/>
          </a:p>
        </p:txBody>
      </p:sp>
      <p:sp>
        <p:nvSpPr>
          <p:cNvPr id="34" name="Shape 458"/>
          <p:cNvSpPr txBox="1"/>
          <p:nvPr/>
        </p:nvSpPr>
        <p:spPr>
          <a:xfrm>
            <a:off x="4943936" y="4412446"/>
            <a:ext cx="379219" cy="388257"/>
          </a:xfrm>
          <a:prstGeom prst="rect">
            <a:avLst/>
          </a:prstGeom>
          <a:noFill/>
          <a:ln>
            <a:noFill/>
          </a:ln>
        </p:spPr>
        <p:txBody>
          <a:bodyPr lIns="63991" tIns="63991" rIns="63991" bIns="63991" anchor="t" anchorCtr="0">
            <a:noAutofit/>
          </a:bodyPr>
          <a:lstStyle/>
          <a:p>
            <a:r>
              <a:rPr lang="ru-RU" sz="1700" dirty="0"/>
              <a:t> </a:t>
            </a:r>
          </a:p>
        </p:txBody>
      </p:sp>
      <p:sp>
        <p:nvSpPr>
          <p:cNvPr id="35" name="Shape 458"/>
          <p:cNvSpPr txBox="1"/>
          <p:nvPr/>
        </p:nvSpPr>
        <p:spPr>
          <a:xfrm>
            <a:off x="5831054" y="4435754"/>
            <a:ext cx="469836" cy="388257"/>
          </a:xfrm>
          <a:prstGeom prst="rect">
            <a:avLst/>
          </a:prstGeom>
          <a:noFill/>
          <a:ln>
            <a:noFill/>
          </a:ln>
        </p:spPr>
        <p:txBody>
          <a:bodyPr lIns="63991" tIns="63991" rIns="63991" bIns="63991" anchor="t" anchorCtr="0">
            <a:noAutofit/>
          </a:bodyPr>
          <a:lstStyle/>
          <a:p>
            <a:r>
              <a:rPr lang="ru-RU" sz="1300" dirty="0"/>
              <a:t> </a:t>
            </a:r>
            <a:endParaRPr lang="ru-RU" sz="1700" dirty="0"/>
          </a:p>
        </p:txBody>
      </p:sp>
      <p:sp>
        <p:nvSpPr>
          <p:cNvPr id="37" name="Shape 458"/>
          <p:cNvSpPr txBox="1"/>
          <p:nvPr/>
        </p:nvSpPr>
        <p:spPr>
          <a:xfrm>
            <a:off x="4950202" y="5137656"/>
            <a:ext cx="407069" cy="388257"/>
          </a:xfrm>
          <a:prstGeom prst="rect">
            <a:avLst/>
          </a:prstGeom>
          <a:noFill/>
          <a:ln>
            <a:noFill/>
          </a:ln>
        </p:spPr>
        <p:txBody>
          <a:bodyPr lIns="63991" tIns="63991" rIns="63991" bIns="63991" anchor="t" anchorCtr="0">
            <a:noAutofit/>
          </a:bodyPr>
          <a:lstStyle/>
          <a:p>
            <a:r>
              <a:rPr lang="ru-RU" sz="1300" dirty="0"/>
              <a:t> </a:t>
            </a:r>
            <a:endParaRPr lang="ru-RU" sz="2000" dirty="0"/>
          </a:p>
        </p:txBody>
      </p:sp>
      <p:sp>
        <p:nvSpPr>
          <p:cNvPr id="38" name="Shape 458"/>
          <p:cNvSpPr txBox="1"/>
          <p:nvPr/>
        </p:nvSpPr>
        <p:spPr>
          <a:xfrm>
            <a:off x="5902958" y="5137656"/>
            <a:ext cx="479583" cy="388257"/>
          </a:xfrm>
          <a:prstGeom prst="rect">
            <a:avLst/>
          </a:prstGeom>
          <a:noFill/>
          <a:ln>
            <a:noFill/>
          </a:ln>
        </p:spPr>
        <p:txBody>
          <a:bodyPr lIns="63991" tIns="63991" rIns="63991" bIns="63991" anchor="t" anchorCtr="0">
            <a:noAutofit/>
          </a:bodyPr>
          <a:lstStyle/>
          <a:p>
            <a:r>
              <a:rPr lang="ru-RU" sz="1300" dirty="0"/>
              <a:t> </a:t>
            </a:r>
            <a:endParaRPr lang="ru-RU" sz="2000" dirty="0"/>
          </a:p>
        </p:txBody>
      </p:sp>
      <p:sp>
        <p:nvSpPr>
          <p:cNvPr id="39" name="Shape 457"/>
          <p:cNvSpPr txBox="1"/>
          <p:nvPr/>
        </p:nvSpPr>
        <p:spPr>
          <a:xfrm>
            <a:off x="6552780" y="3355417"/>
            <a:ext cx="1052809" cy="443363"/>
          </a:xfrm>
          <a:prstGeom prst="rect">
            <a:avLst/>
          </a:prstGeom>
          <a:noFill/>
          <a:ln>
            <a:noFill/>
          </a:ln>
        </p:spPr>
        <p:txBody>
          <a:bodyPr lIns="63991" tIns="63991" rIns="63991" bIns="63991" anchor="t" anchorCtr="0">
            <a:noAutofit/>
          </a:bodyPr>
          <a:lstStyle/>
          <a:p>
            <a:pPr algn="ctr"/>
            <a:endParaRPr lang="ru-RU" sz="1000" b="1" dirty="0">
              <a:solidFill>
                <a:srgbClr val="002061"/>
              </a:solidFill>
            </a:endParaRPr>
          </a:p>
        </p:txBody>
      </p:sp>
      <p:sp>
        <p:nvSpPr>
          <p:cNvPr id="40" name="Shape 458"/>
          <p:cNvSpPr txBox="1"/>
          <p:nvPr/>
        </p:nvSpPr>
        <p:spPr>
          <a:xfrm>
            <a:off x="6878156" y="3791553"/>
            <a:ext cx="459130" cy="378786"/>
          </a:xfrm>
          <a:prstGeom prst="rect">
            <a:avLst/>
          </a:prstGeom>
          <a:noFill/>
          <a:ln>
            <a:noFill/>
          </a:ln>
        </p:spPr>
        <p:txBody>
          <a:bodyPr lIns="63991" tIns="63991" rIns="63991" bIns="63991" anchor="t" anchorCtr="0">
            <a:noAutofit/>
          </a:bodyPr>
          <a:lstStyle/>
          <a:p>
            <a:pPr algn="ctr"/>
            <a:r>
              <a:rPr lang="ru-RU" sz="1300" dirty="0"/>
              <a:t> </a:t>
            </a:r>
            <a:endParaRPr lang="ru-RU" sz="2000" dirty="0"/>
          </a:p>
        </p:txBody>
      </p:sp>
      <p:sp>
        <p:nvSpPr>
          <p:cNvPr id="41" name="Shape 458"/>
          <p:cNvSpPr txBox="1"/>
          <p:nvPr/>
        </p:nvSpPr>
        <p:spPr>
          <a:xfrm>
            <a:off x="6810441" y="4428310"/>
            <a:ext cx="594561" cy="388257"/>
          </a:xfrm>
          <a:prstGeom prst="rect">
            <a:avLst/>
          </a:prstGeom>
          <a:noFill/>
          <a:ln>
            <a:noFill/>
          </a:ln>
        </p:spPr>
        <p:txBody>
          <a:bodyPr lIns="63991" tIns="63991" rIns="63991" bIns="63991" anchor="t" anchorCtr="0">
            <a:noAutofit/>
          </a:bodyPr>
          <a:lstStyle/>
          <a:p>
            <a:pPr algn="ctr"/>
            <a:endParaRPr lang="ru-RU" sz="1700" dirty="0"/>
          </a:p>
        </p:txBody>
      </p:sp>
      <p:sp>
        <p:nvSpPr>
          <p:cNvPr id="42" name="Shape 458"/>
          <p:cNvSpPr txBox="1"/>
          <p:nvPr/>
        </p:nvSpPr>
        <p:spPr>
          <a:xfrm>
            <a:off x="6831796" y="5137656"/>
            <a:ext cx="551848" cy="388257"/>
          </a:xfrm>
          <a:prstGeom prst="rect">
            <a:avLst/>
          </a:prstGeom>
          <a:noFill/>
          <a:ln>
            <a:noFill/>
          </a:ln>
        </p:spPr>
        <p:txBody>
          <a:bodyPr lIns="63991" tIns="63991" rIns="63991" bIns="63991" anchor="t" anchorCtr="0">
            <a:noAutofit/>
          </a:bodyPr>
          <a:lstStyle/>
          <a:p>
            <a:pPr algn="ctr"/>
            <a:r>
              <a:rPr lang="ru-RU" sz="1300" dirty="0"/>
              <a:t> </a:t>
            </a:r>
            <a:endParaRPr lang="ru-RU" sz="2000" dirty="0"/>
          </a:p>
        </p:txBody>
      </p:sp>
      <p:pic>
        <p:nvPicPr>
          <p:cNvPr id="4100" name="Picture 4" descr="velogid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0037" y="4170339"/>
            <a:ext cx="3719822" cy="221434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875484" y="650681"/>
            <a:ext cx="8136904" cy="2970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108000" indent="-1440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Победители рейтинговых спортивных турниров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XXXI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летние Олимпийские игры-2016, </a:t>
            </a:r>
            <a:endParaRPr lang="ru-RU" sz="105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en-US" sz="10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II</a:t>
            </a:r>
            <a:r>
              <a:rPr lang="ru-RU" sz="10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Европейские игры-2019 и др.)</a:t>
            </a:r>
          </a:p>
          <a:p>
            <a:pPr marL="108000" indent="-1440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Олимпийские лицензии на 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XXXII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летние Олимпийские игры в Токио</a:t>
            </a:r>
          </a:p>
          <a:p>
            <a:pPr marL="108000" indent="-1440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Победители Республиканской универсиады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(2019, 2020)</a:t>
            </a:r>
          </a:p>
          <a:p>
            <a:pPr marL="108000" indent="-1440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Членство в сборных командах Республики Беларусь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(2017 – 71, 2018 – 77, 2019- 78, 2020 - 84)</a:t>
            </a:r>
          </a:p>
          <a:p>
            <a:pPr marL="108000" indent="-1440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5 команд выступают на Чемпионатах Республики Беларусь</a:t>
            </a:r>
          </a:p>
          <a:p>
            <a:pPr marL="108000" indent="-1440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Группы повышения спортивного мастерства 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(17 групп по 14 видам спорта)</a:t>
            </a:r>
          </a:p>
          <a:p>
            <a:pPr marL="108000" indent="-144000" algn="just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Мастера спорта и кандидаты в мастера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спорта </a:t>
            </a:r>
            <a:r>
              <a:rPr lang="ru-RU" sz="105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2017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МС- 10; КМС - 8; </a:t>
            </a:r>
            <a:r>
              <a:rPr lang="ru-RU" sz="105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2018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МС - 11; КМС - 5; </a:t>
            </a:r>
            <a:endParaRPr lang="ru-RU" sz="105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spcAft>
                <a:spcPts val="600"/>
              </a:spcAft>
            </a:pPr>
            <a:r>
              <a:rPr lang="ru-RU" sz="105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2019</a:t>
            </a:r>
            <a:r>
              <a:rPr lang="ru-RU" sz="1050" dirty="0">
                <a:latin typeface="Times New Roman" panose="02020603050405020304" pitchFamily="18" charset="0"/>
                <a:cs typeface="Times New Roman" panose="02020603050405020304" pitchFamily="18" charset="0"/>
              </a:rPr>
              <a:t>: МС - 4; КМС - 9)</a:t>
            </a:r>
          </a:p>
        </p:txBody>
      </p:sp>
      <p:pic>
        <p:nvPicPr>
          <p:cNvPr id="23" name="Picture 2" descr="ÐÐ¾Ð²Ð¾ÑÑÐ¸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73" r="10739"/>
          <a:stretch/>
        </p:blipFill>
        <p:spPr bwMode="auto">
          <a:xfrm>
            <a:off x="4014532" y="4816567"/>
            <a:ext cx="1045652" cy="1366208"/>
          </a:xfrm>
          <a:prstGeom prst="rect">
            <a:avLst/>
          </a:prstGeom>
          <a:noFill/>
          <a:ln w="12700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" descr="ÐÐ°ÑÑÐ¸Ð½ÐºÐ¸ Ð¿Ð¾ Ð·Ð°Ð¿ÑÐ¾ÑÑ Ð²Ð¸ÑÐ°Ð»Ð¸Ð¹ Ð¶ÑÐº Ð³ÑÐ³Ñ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5333400" y="3954408"/>
            <a:ext cx="963327" cy="1367044"/>
          </a:xfrm>
          <a:prstGeom prst="rect">
            <a:avLst/>
          </a:prstGeom>
          <a:ln>
            <a:solidFill>
              <a:srgbClr val="FFFFFF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02124" y="4451424"/>
            <a:ext cx="1050377" cy="1372463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https://i1.wp.com/pp.userapi.com/c855224/v855224060/5fecb/9M0tMladzek.jpg?w=474&amp;ssl=1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816646" y="3344263"/>
            <a:ext cx="1056467" cy="1382191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481190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3" name="Прямая соединительная линия 42"/>
          <p:cNvCxnSpPr/>
          <p:nvPr/>
        </p:nvCxnSpPr>
        <p:spPr>
          <a:xfrm flipH="1">
            <a:off x="683568" y="1176886"/>
            <a:ext cx="33210" cy="2187077"/>
          </a:xfrm>
          <a:prstGeom prst="line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052" name="Picture 4" descr="ÐÑÐ¾Ð´Ð½ÐµÐ½ÑÐºÐ¸Ð¹ Ð³Ð¾ÑÑÐ´Ð°ÑÑÑÐ²ÐµÐ½Ð½ÑÐ¹ ÑÐ½Ð¸Ð²ÐµÑÑÐ¸ÑÐµÑ Ð¸Ð¼ÐµÐ½Ð¸ Ð¯Ð½ÐºÐ¸ ÐÑÐ¿Ð°Ð»Ñ - Ð¡Ð¿Ð¾ÑÑ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8301" r="11224"/>
          <a:stretch/>
        </p:blipFill>
        <p:spPr bwMode="auto">
          <a:xfrm>
            <a:off x="6269201" y="2269060"/>
            <a:ext cx="1203319" cy="1502412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ÐÑÐ¾Ð´Ð½ÐµÐ½ÑÐºÐ¸Ð¹ Ð³Ð¾ÑÑÐ´Ð°ÑÑÑÐ²ÐµÐ½Ð½ÑÐ¹ ÑÐ½Ð¸Ð²ÐµÑÑÐ¸ÑÐµÑ Ð¸Ð¼ÐµÐ½Ð¸ Ð¯Ð½ÐºÐ¸ ÐÑÐ¿Ð°Ð»Ñ - ÐÐµÐ´ÐµÐ»Ñ ...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635370" y="1250502"/>
            <a:ext cx="1374513" cy="913651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ÐÐµÐ½ÑÐºÐ°Ñ ÑÐ±Ð¾ÑÐ½Ð°Ñ ÐÑÐÐ£ Ð¸Ð¼ÐµÐ½Ð¸ Ð¯Ð½ÐºÐ¸ ÐÑÐ¿Ð°Ð»Ñ Ð¿Ð¾ Ð±Ð°ÑÐºÐµÑÐ±Ð¾Ð»Ñ.. | Ð¤Ð¤Ð ÐÑÐÐ£ ...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6044127" y="1250502"/>
            <a:ext cx="1487801" cy="914172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ÐÐ¾Ð»ÐµÐ¹Ð±Ð¾Ð». ÐÑÐ±Ð¾Ðº ÑÐµÐºÑÐ¾ÑÐ° ÐÑÐÐ£ Ð¸Ð¼. Ð¯. ÐÑÐ¿Ð°Ð»Ñ | Ð¤Ð¾ÑÐ¾Ð³Ð°Ð»ÐµÑÐµÑ ...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5142" t="313" r="18763" b="-313"/>
          <a:stretch/>
        </p:blipFill>
        <p:spPr bwMode="auto">
          <a:xfrm>
            <a:off x="7570504" y="2269060"/>
            <a:ext cx="1450102" cy="1502412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Скругленный прямоугольник 20"/>
          <p:cNvSpPr/>
          <p:nvPr/>
        </p:nvSpPr>
        <p:spPr>
          <a:xfrm>
            <a:off x="361911" y="1477956"/>
            <a:ext cx="4181691" cy="426667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61912" y="1960303"/>
            <a:ext cx="3892009" cy="426667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88816" y="2017732"/>
            <a:ext cx="4522033" cy="326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Спортивные секции (15 секций, 278 человек)</a:t>
            </a:r>
          </a:p>
        </p:txBody>
      </p:sp>
      <p:sp>
        <p:nvSpPr>
          <p:cNvPr id="29" name="Скругленный прямоугольник 28"/>
          <p:cNvSpPr/>
          <p:nvPr/>
        </p:nvSpPr>
        <p:spPr>
          <a:xfrm>
            <a:off x="361912" y="2451501"/>
            <a:ext cx="5241865" cy="426667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91052" y="2508503"/>
            <a:ext cx="6004511" cy="326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Учебные спортивные отделения (10 отделений, 145 человек)</a:t>
            </a:r>
          </a:p>
        </p:txBody>
      </p:sp>
      <p:sp>
        <p:nvSpPr>
          <p:cNvPr id="31" name="Скругленный прямоугольник 30"/>
          <p:cNvSpPr/>
          <p:nvPr/>
        </p:nvSpPr>
        <p:spPr>
          <a:xfrm>
            <a:off x="361911" y="2929727"/>
            <a:ext cx="4181691" cy="426667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1050" y="2994446"/>
            <a:ext cx="5722584" cy="326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Более 3500 участников спортивных соревнований</a:t>
            </a:r>
          </a:p>
        </p:txBody>
      </p:sp>
      <p:sp>
        <p:nvSpPr>
          <p:cNvPr id="80" name="Прямоугольник 79"/>
          <p:cNvSpPr/>
          <p:nvPr/>
        </p:nvSpPr>
        <p:spPr>
          <a:xfrm>
            <a:off x="491262" y="1541795"/>
            <a:ext cx="5171948" cy="312614"/>
          </a:xfrm>
          <a:prstGeom prst="rect">
            <a:avLst/>
          </a:prstGeom>
        </p:spPr>
        <p:txBody>
          <a:bodyPr wrap="square" lIns="77305" tIns="38654" rIns="77305" bIns="38654">
            <a:spAutoFit/>
          </a:bodyPr>
          <a:lstStyle/>
          <a:p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Спартакиада обучающихся (по 15 видам спорта)</a:t>
            </a:r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 flipH="1">
            <a:off x="361912" y="1176886"/>
            <a:ext cx="5361451" cy="0"/>
          </a:xfrm>
          <a:prstGeom prst="line">
            <a:avLst/>
          </a:prstGeom>
          <a:ln>
            <a:headEnd type="oval"/>
            <a:tailEnd type="oval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>
            <a:off x="2545242" y="-23029"/>
            <a:ext cx="658822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Содействие формированию </a:t>
            </a:r>
            <a:endParaRPr lang="ru-RU" sz="2800" b="1" i="1" dirty="0" smtClean="0">
              <a:solidFill>
                <a:srgbClr val="7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8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здорового </a:t>
            </a:r>
            <a:r>
              <a:rPr lang="ru-RU" sz="28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образа жизни молодежи</a:t>
            </a:r>
            <a:endParaRPr lang="ru-RU" sz="2800" b="1" dirty="0">
              <a:solidFill>
                <a:srgbClr val="002060"/>
              </a:solidFill>
              <a:cs typeface="Times New Roman" panose="02020603050405020304" pitchFamily="18" charset="0"/>
            </a:endParaRPr>
          </a:p>
        </p:txBody>
      </p:sp>
      <p:sp>
        <p:nvSpPr>
          <p:cNvPr id="39" name="AutoShape 3"/>
          <p:cNvSpPr>
            <a:spLocks noChangeArrowheads="1"/>
          </p:cNvSpPr>
          <p:nvPr/>
        </p:nvSpPr>
        <p:spPr bwMode="gray">
          <a:xfrm>
            <a:off x="361910" y="3480241"/>
            <a:ext cx="2528887" cy="632556"/>
          </a:xfrm>
          <a:prstGeom prst="roundRect">
            <a:avLst>
              <a:gd name="adj" fmla="val 10889"/>
            </a:avLst>
          </a:prstGeom>
          <a:solidFill>
            <a:schemeClr val="accent1">
              <a:lumMod val="75000"/>
              <a:alpha val="46000"/>
            </a:schemeClr>
          </a:solidFill>
          <a:ln w="12700">
            <a:solidFill>
              <a:srgbClr val="FFFFFF"/>
            </a:solidFill>
            <a:round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 sz="1890">
              <a:solidFill>
                <a:sysClr val="windowText" lastClr="000000"/>
              </a:solidFill>
            </a:endParaRPr>
          </a:p>
        </p:txBody>
      </p:sp>
      <p:sp>
        <p:nvSpPr>
          <p:cNvPr id="40" name="AutoShape 3"/>
          <p:cNvSpPr>
            <a:spLocks noChangeArrowheads="1"/>
          </p:cNvSpPr>
          <p:nvPr/>
        </p:nvSpPr>
        <p:spPr bwMode="gray">
          <a:xfrm>
            <a:off x="3158877" y="3472150"/>
            <a:ext cx="2840427" cy="632556"/>
          </a:xfrm>
          <a:prstGeom prst="roundRect">
            <a:avLst>
              <a:gd name="adj" fmla="val 10889"/>
            </a:avLst>
          </a:prstGeom>
          <a:solidFill>
            <a:schemeClr val="accent1">
              <a:lumMod val="75000"/>
              <a:alpha val="46000"/>
            </a:schemeClr>
          </a:solidFill>
          <a:ln w="12700">
            <a:solidFill>
              <a:srgbClr val="FFFFFF"/>
            </a:solidFill>
            <a:round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 sz="1890">
              <a:solidFill>
                <a:sysClr val="windowText" lastClr="000000"/>
              </a:solidFill>
            </a:endParaRPr>
          </a:p>
        </p:txBody>
      </p:sp>
      <p:sp>
        <p:nvSpPr>
          <p:cNvPr id="45" name="AutoShape 3"/>
          <p:cNvSpPr>
            <a:spLocks noChangeArrowheads="1"/>
          </p:cNvSpPr>
          <p:nvPr/>
        </p:nvSpPr>
        <p:spPr bwMode="gray">
          <a:xfrm>
            <a:off x="6215156" y="3845036"/>
            <a:ext cx="2840427" cy="632556"/>
          </a:xfrm>
          <a:prstGeom prst="roundRect">
            <a:avLst>
              <a:gd name="adj" fmla="val 10889"/>
            </a:avLst>
          </a:prstGeom>
          <a:solidFill>
            <a:schemeClr val="accent1">
              <a:lumMod val="75000"/>
              <a:alpha val="46000"/>
            </a:schemeClr>
          </a:solidFill>
          <a:ln w="12700">
            <a:solidFill>
              <a:srgbClr val="FFFFFF"/>
            </a:solidFill>
            <a:round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 anchor="ctr"/>
          <a:lstStyle/>
          <a:p>
            <a:pPr>
              <a:defRPr/>
            </a:pPr>
            <a:endParaRPr lang="ru-RU" sz="1890">
              <a:solidFill>
                <a:sysClr val="windowText" lastClr="000000"/>
              </a:solidFill>
            </a:endParaRPr>
          </a:p>
        </p:txBody>
      </p:sp>
      <p:sp>
        <p:nvSpPr>
          <p:cNvPr id="46" name="Хорда 45"/>
          <p:cNvSpPr/>
          <p:nvPr/>
        </p:nvSpPr>
        <p:spPr>
          <a:xfrm rot="16200000">
            <a:off x="540767" y="3920197"/>
            <a:ext cx="562272" cy="408737"/>
          </a:xfrm>
          <a:prstGeom prst="chord">
            <a:avLst>
              <a:gd name="adj1" fmla="val 16303339"/>
              <a:gd name="adj2" fmla="val 5215369"/>
            </a:avLst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90"/>
          </a:p>
        </p:txBody>
      </p:sp>
      <p:sp>
        <p:nvSpPr>
          <p:cNvPr id="47" name="Хорда 46"/>
          <p:cNvSpPr/>
          <p:nvPr/>
        </p:nvSpPr>
        <p:spPr>
          <a:xfrm rot="16200000">
            <a:off x="3275575" y="3927308"/>
            <a:ext cx="562272" cy="408737"/>
          </a:xfrm>
          <a:prstGeom prst="chord">
            <a:avLst>
              <a:gd name="adj1" fmla="val 16303339"/>
              <a:gd name="adj2" fmla="val 5215369"/>
            </a:avLst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90"/>
          </a:p>
        </p:txBody>
      </p:sp>
      <p:sp>
        <p:nvSpPr>
          <p:cNvPr id="48" name="Хорда 47"/>
          <p:cNvSpPr/>
          <p:nvPr/>
        </p:nvSpPr>
        <p:spPr>
          <a:xfrm rot="16200000">
            <a:off x="6266005" y="4297759"/>
            <a:ext cx="562272" cy="408737"/>
          </a:xfrm>
          <a:prstGeom prst="chord">
            <a:avLst>
              <a:gd name="adj1" fmla="val 16303339"/>
              <a:gd name="adj2" fmla="val 5215369"/>
            </a:avLst>
          </a:prstGeom>
          <a:solidFill>
            <a:schemeClr val="bg1"/>
          </a:solidFill>
          <a:ln>
            <a:noFill/>
          </a:ln>
          <a:effectLst>
            <a:outerShdw blurRad="50800" dist="38100" dir="16200000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890"/>
          </a:p>
        </p:txBody>
      </p:sp>
      <p:sp>
        <p:nvSpPr>
          <p:cNvPr id="49" name="Прямоугольник 48"/>
          <p:cNvSpPr/>
          <p:nvPr/>
        </p:nvSpPr>
        <p:spPr>
          <a:xfrm>
            <a:off x="893638" y="4079874"/>
            <a:ext cx="2265239" cy="2203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Секция «Теннис +»</a:t>
            </a:r>
          </a:p>
          <a:p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Бадминтон</a:t>
            </a:r>
          </a:p>
          <a:p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Чирлидинг</a:t>
            </a:r>
          </a:p>
          <a:p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Мини-футбол</a:t>
            </a:r>
          </a:p>
          <a:p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Дартс</a:t>
            </a:r>
          </a:p>
          <a:p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Спортивная аэробика</a:t>
            </a:r>
            <a:endParaRPr lang="en-US" sz="1524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Шахматы</a:t>
            </a:r>
          </a:p>
          <a:p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Дзюдо, самбо </a:t>
            </a:r>
            <a:endParaRPr lang="ru-RU" sz="1524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524" dirty="0" smtClean="0">
                <a:latin typeface="Arial" panose="020B0604020202020204" pitchFamily="34" charset="0"/>
                <a:cs typeface="Arial" panose="020B0604020202020204" pitchFamily="34" charset="0"/>
              </a:rPr>
              <a:t>Каратэ </a:t>
            </a:r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524" dirty="0">
                <a:latin typeface="Arial" panose="020B0604020202020204" pitchFamily="34" charset="0"/>
                <a:cs typeface="Arial" panose="020B0604020202020204" pitchFamily="34" charset="0"/>
              </a:rPr>
              <a:t>WKF)</a:t>
            </a:r>
            <a:endParaRPr lang="ru-RU" sz="1524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634087" y="4112797"/>
            <a:ext cx="4572000" cy="196874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Волейбол</a:t>
            </a:r>
          </a:p>
          <a:p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Мини-футбол</a:t>
            </a:r>
          </a:p>
          <a:p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Баскетбол</a:t>
            </a:r>
          </a:p>
          <a:p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Легкая атлетика</a:t>
            </a:r>
          </a:p>
          <a:p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Гиревой спорт</a:t>
            </a:r>
          </a:p>
          <a:p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Мини-футбол</a:t>
            </a:r>
          </a:p>
          <a:p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Настольный теннис</a:t>
            </a:r>
          </a:p>
          <a:p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Спортивное ориентирование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6625320" y="4572932"/>
            <a:ext cx="2685165" cy="17341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Секция «Атлетик»</a:t>
            </a:r>
          </a:p>
          <a:p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Секция «Эволюция»</a:t>
            </a:r>
          </a:p>
          <a:p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Клуб любителей бега</a:t>
            </a:r>
          </a:p>
          <a:p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Фитнес-клуб «Ритм»</a:t>
            </a:r>
          </a:p>
          <a:p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Клуб «Планета футбола»</a:t>
            </a:r>
          </a:p>
          <a:p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Клуб «Планета </a:t>
            </a:r>
            <a:endParaRPr lang="ru-RU" sz="1524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r>
              <a:rPr lang="ru-RU" sz="1524" dirty="0" smtClean="0">
                <a:latin typeface="Arial" panose="020B0604020202020204" pitchFamily="34" charset="0"/>
                <a:cs typeface="Arial" panose="020B0604020202020204" pitchFamily="34" charset="0"/>
              </a:rPr>
              <a:t>волейбола</a:t>
            </a:r>
            <a:r>
              <a:rPr lang="ru-RU" sz="1524" dirty="0">
                <a:latin typeface="Arial" panose="020B0604020202020204" pitchFamily="34" charset="0"/>
                <a:cs typeface="Arial" panose="020B0604020202020204" pitchFamily="34" charset="0"/>
              </a:rPr>
              <a:t>»</a:t>
            </a:r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 flipH="1">
            <a:off x="716778" y="4030244"/>
            <a:ext cx="14799" cy="2252925"/>
          </a:xfrm>
          <a:prstGeom prst="line">
            <a:avLst/>
          </a:prstGeom>
          <a:ln>
            <a:headEnd type="oval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1" name="Прямая соединительная линия 50"/>
          <p:cNvCxnSpPr/>
          <p:nvPr/>
        </p:nvCxnSpPr>
        <p:spPr>
          <a:xfrm flipH="1">
            <a:off x="3445926" y="3983685"/>
            <a:ext cx="381" cy="2130242"/>
          </a:xfrm>
          <a:prstGeom prst="line">
            <a:avLst/>
          </a:prstGeom>
          <a:ln>
            <a:headEnd type="oval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2" name="Прямая соединительная линия 51"/>
          <p:cNvCxnSpPr/>
          <p:nvPr/>
        </p:nvCxnSpPr>
        <p:spPr>
          <a:xfrm>
            <a:off x="6445658" y="4425566"/>
            <a:ext cx="1705" cy="1903054"/>
          </a:xfrm>
          <a:prstGeom prst="line">
            <a:avLst/>
          </a:prstGeom>
          <a:ln>
            <a:headEnd type="oval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3" name="Прямая соединительная линия 52"/>
          <p:cNvCxnSpPr/>
          <p:nvPr/>
        </p:nvCxnSpPr>
        <p:spPr>
          <a:xfrm>
            <a:off x="717488" y="4245425"/>
            <a:ext cx="204437" cy="1368"/>
          </a:xfrm>
          <a:prstGeom prst="line">
            <a:avLst/>
          </a:prstGeom>
          <a:ln>
            <a:headEnd type="oval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4" name="Прямая соединительная линия 53"/>
          <p:cNvCxnSpPr/>
          <p:nvPr/>
        </p:nvCxnSpPr>
        <p:spPr>
          <a:xfrm>
            <a:off x="715791" y="4454909"/>
            <a:ext cx="204437" cy="1368"/>
          </a:xfrm>
          <a:prstGeom prst="line">
            <a:avLst/>
          </a:prstGeom>
          <a:ln>
            <a:headEnd type="oval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5" name="Прямая соединительная линия 54"/>
          <p:cNvCxnSpPr/>
          <p:nvPr/>
        </p:nvCxnSpPr>
        <p:spPr>
          <a:xfrm>
            <a:off x="712124" y="4680348"/>
            <a:ext cx="204437" cy="1368"/>
          </a:xfrm>
          <a:prstGeom prst="line">
            <a:avLst/>
          </a:prstGeom>
          <a:ln>
            <a:headEnd type="oval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6" name="Прямая соединительная линия 55"/>
          <p:cNvCxnSpPr/>
          <p:nvPr/>
        </p:nvCxnSpPr>
        <p:spPr>
          <a:xfrm>
            <a:off x="712124" y="4908523"/>
            <a:ext cx="204437" cy="1368"/>
          </a:xfrm>
          <a:prstGeom prst="line">
            <a:avLst/>
          </a:prstGeom>
          <a:ln>
            <a:headEnd type="oval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7" name="Прямая соединительная линия 56"/>
          <p:cNvCxnSpPr/>
          <p:nvPr/>
        </p:nvCxnSpPr>
        <p:spPr>
          <a:xfrm>
            <a:off x="710389" y="5199443"/>
            <a:ext cx="204437" cy="1368"/>
          </a:xfrm>
          <a:prstGeom prst="line">
            <a:avLst/>
          </a:prstGeom>
          <a:ln>
            <a:headEnd type="oval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Прямая соединительная линия 57"/>
          <p:cNvCxnSpPr/>
          <p:nvPr/>
        </p:nvCxnSpPr>
        <p:spPr>
          <a:xfrm>
            <a:off x="717488" y="5417480"/>
            <a:ext cx="204437" cy="1368"/>
          </a:xfrm>
          <a:prstGeom prst="line">
            <a:avLst/>
          </a:prstGeom>
          <a:ln>
            <a:headEnd type="oval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9" name="Прямая соединительная линия 58"/>
          <p:cNvCxnSpPr/>
          <p:nvPr/>
        </p:nvCxnSpPr>
        <p:spPr>
          <a:xfrm>
            <a:off x="710389" y="5670829"/>
            <a:ext cx="204437" cy="1368"/>
          </a:xfrm>
          <a:prstGeom prst="line">
            <a:avLst/>
          </a:prstGeom>
          <a:ln>
            <a:headEnd type="oval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0" name="Прямая соединительная линия 59"/>
          <p:cNvCxnSpPr/>
          <p:nvPr/>
        </p:nvCxnSpPr>
        <p:spPr>
          <a:xfrm>
            <a:off x="726375" y="5892378"/>
            <a:ext cx="204437" cy="1368"/>
          </a:xfrm>
          <a:prstGeom prst="line">
            <a:avLst/>
          </a:prstGeom>
          <a:ln>
            <a:headEnd type="oval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1" name="Прямая соединительная линия 60"/>
          <p:cNvCxnSpPr/>
          <p:nvPr/>
        </p:nvCxnSpPr>
        <p:spPr>
          <a:xfrm>
            <a:off x="710389" y="6113927"/>
            <a:ext cx="204437" cy="1368"/>
          </a:xfrm>
          <a:prstGeom prst="line">
            <a:avLst/>
          </a:prstGeom>
          <a:ln>
            <a:headEnd type="oval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2" name="Прямая соединительная линия 61"/>
          <p:cNvCxnSpPr/>
          <p:nvPr/>
        </p:nvCxnSpPr>
        <p:spPr>
          <a:xfrm>
            <a:off x="3439958" y="4279797"/>
            <a:ext cx="204437" cy="1368"/>
          </a:xfrm>
          <a:prstGeom prst="line">
            <a:avLst/>
          </a:prstGeom>
          <a:ln>
            <a:headEnd type="oval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3" name="Прямая соединительная линия 62"/>
          <p:cNvCxnSpPr/>
          <p:nvPr/>
        </p:nvCxnSpPr>
        <p:spPr>
          <a:xfrm>
            <a:off x="3445925" y="4506250"/>
            <a:ext cx="204437" cy="1368"/>
          </a:xfrm>
          <a:prstGeom prst="line">
            <a:avLst/>
          </a:prstGeom>
          <a:ln>
            <a:headEnd type="oval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>
            <a:off x="3441236" y="4750385"/>
            <a:ext cx="204437" cy="1368"/>
          </a:xfrm>
          <a:prstGeom prst="line">
            <a:avLst/>
          </a:prstGeom>
          <a:ln>
            <a:headEnd type="oval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>
            <a:off x="3451408" y="4996963"/>
            <a:ext cx="204437" cy="1368"/>
          </a:xfrm>
          <a:prstGeom prst="line">
            <a:avLst/>
          </a:prstGeom>
          <a:ln>
            <a:headEnd type="oval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>
            <a:off x="3451408" y="5234762"/>
            <a:ext cx="204437" cy="1368"/>
          </a:xfrm>
          <a:prstGeom prst="line">
            <a:avLst/>
          </a:prstGeom>
          <a:ln>
            <a:headEnd type="oval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3451408" y="5455456"/>
            <a:ext cx="204437" cy="1368"/>
          </a:xfrm>
          <a:prstGeom prst="line">
            <a:avLst/>
          </a:prstGeom>
          <a:ln>
            <a:headEnd type="oval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>
            <a:off x="3445926" y="5671257"/>
            <a:ext cx="204437" cy="1368"/>
          </a:xfrm>
          <a:prstGeom prst="line">
            <a:avLst/>
          </a:prstGeom>
          <a:ln>
            <a:headEnd type="oval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>
            <a:off x="3456278" y="5909438"/>
            <a:ext cx="204437" cy="1368"/>
          </a:xfrm>
          <a:prstGeom prst="line">
            <a:avLst/>
          </a:prstGeom>
          <a:ln>
            <a:headEnd type="oval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415832" y="3489481"/>
            <a:ext cx="2513087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1600" b="1" dirty="0">
                <a:solidFill>
                  <a:schemeClr val="bg1"/>
                </a:solidFill>
                <a:cs typeface="Times New Roman" panose="02020603050405020304" pitchFamily="18" charset="0"/>
              </a:rPr>
              <a:t>Общеуниверситетские</a:t>
            </a:r>
          </a:p>
          <a:p>
            <a:pPr lvl="0" algn="r"/>
            <a:r>
              <a:rPr lang="ru-RU" sz="1600" b="1" dirty="0">
                <a:solidFill>
                  <a:schemeClr val="bg1"/>
                </a:solidFill>
                <a:cs typeface="Times New Roman" panose="02020603050405020304" pitchFamily="18" charset="0"/>
              </a:rPr>
              <a:t>спортивные секции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797082" y="3472150"/>
            <a:ext cx="212126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r"/>
            <a:r>
              <a:rPr lang="ru-RU" sz="1600" b="1" dirty="0">
                <a:solidFill>
                  <a:schemeClr val="bg1"/>
                </a:solidFill>
                <a:cs typeface="Times New Roman" panose="02020603050405020304" pitchFamily="18" charset="0"/>
              </a:rPr>
              <a:t>Спортивные секции </a:t>
            </a:r>
          </a:p>
          <a:p>
            <a:pPr lvl="0" algn="r"/>
            <a:r>
              <a:rPr lang="ru-RU" sz="1600" b="1" dirty="0">
                <a:solidFill>
                  <a:schemeClr val="bg1"/>
                </a:solidFill>
                <a:cs typeface="Times New Roman" panose="02020603050405020304" pitchFamily="18" charset="0"/>
              </a:rPr>
              <a:t>в общежитиях</a:t>
            </a:r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>
            <a:off x="6447363" y="4743985"/>
            <a:ext cx="204437" cy="1368"/>
          </a:xfrm>
          <a:prstGeom prst="line">
            <a:avLst/>
          </a:prstGeom>
          <a:ln>
            <a:headEnd type="oval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1" name="Прямая соединительная линия 70"/>
          <p:cNvCxnSpPr/>
          <p:nvPr/>
        </p:nvCxnSpPr>
        <p:spPr>
          <a:xfrm>
            <a:off x="6447363" y="4978686"/>
            <a:ext cx="204437" cy="1368"/>
          </a:xfrm>
          <a:prstGeom prst="line">
            <a:avLst/>
          </a:prstGeom>
          <a:ln>
            <a:headEnd type="oval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2" name="Прямая соединительная линия 71"/>
          <p:cNvCxnSpPr/>
          <p:nvPr/>
        </p:nvCxnSpPr>
        <p:spPr>
          <a:xfrm>
            <a:off x="6449769" y="5204785"/>
            <a:ext cx="204437" cy="1368"/>
          </a:xfrm>
          <a:prstGeom prst="line">
            <a:avLst/>
          </a:prstGeom>
          <a:ln>
            <a:headEnd type="oval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3" name="Прямая соединительная линия 72"/>
          <p:cNvCxnSpPr/>
          <p:nvPr/>
        </p:nvCxnSpPr>
        <p:spPr>
          <a:xfrm>
            <a:off x="6449769" y="5434858"/>
            <a:ext cx="204437" cy="1368"/>
          </a:xfrm>
          <a:prstGeom prst="line">
            <a:avLst/>
          </a:prstGeom>
          <a:ln>
            <a:headEnd type="oval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>
            <a:off x="6447363" y="5670145"/>
            <a:ext cx="204437" cy="1368"/>
          </a:xfrm>
          <a:prstGeom prst="line">
            <a:avLst/>
          </a:prstGeom>
          <a:ln>
            <a:headEnd type="oval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75" name="Прямая соединительная линия 74"/>
          <p:cNvCxnSpPr/>
          <p:nvPr/>
        </p:nvCxnSpPr>
        <p:spPr>
          <a:xfrm>
            <a:off x="6447363" y="5875843"/>
            <a:ext cx="204437" cy="1368"/>
          </a:xfrm>
          <a:prstGeom prst="line">
            <a:avLst/>
          </a:prstGeom>
          <a:ln>
            <a:headEnd type="oval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Прямоугольник 15"/>
          <p:cNvSpPr/>
          <p:nvPr/>
        </p:nvSpPr>
        <p:spPr>
          <a:xfrm>
            <a:off x="4543602" y="3862777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r"/>
            <a:r>
              <a:rPr lang="ru-RU" sz="1600" b="1" dirty="0">
                <a:solidFill>
                  <a:schemeClr val="bg1"/>
                </a:solidFill>
                <a:cs typeface="Times New Roman" panose="02020603050405020304" pitchFamily="18" charset="0"/>
              </a:rPr>
              <a:t>Группы учебного</a:t>
            </a:r>
          </a:p>
          <a:p>
            <a:pPr lvl="0" algn="r"/>
            <a:r>
              <a:rPr lang="ru-RU" sz="1600" b="1" dirty="0">
                <a:solidFill>
                  <a:schemeClr val="bg1"/>
                </a:solidFill>
                <a:cs typeface="Times New Roman" panose="02020603050405020304" pitchFamily="18" charset="0"/>
              </a:rPr>
              <a:t>спортивного отделения</a:t>
            </a:r>
          </a:p>
        </p:txBody>
      </p:sp>
    </p:spTree>
    <p:extLst>
      <p:ext uri="{BB962C8B-B14F-4D97-AF65-F5344CB8AC3E}">
        <p14:creationId xmlns:p14="http://schemas.microsoft.com/office/powerpoint/2010/main" val="2883113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039321" y="-66720"/>
            <a:ext cx="8100392" cy="8679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90000"/>
              </a:lnSpc>
            </a:pPr>
            <a:r>
              <a:rPr lang="ru-RU" sz="28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Содействие формированию </a:t>
            </a:r>
          </a:p>
          <a:p>
            <a:pPr algn="r">
              <a:lnSpc>
                <a:spcPct val="90000"/>
              </a:lnSpc>
            </a:pPr>
            <a:r>
              <a:rPr lang="ru-RU" sz="28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здорового образа жизни молодежи</a:t>
            </a:r>
          </a:p>
        </p:txBody>
      </p:sp>
      <p:pic>
        <p:nvPicPr>
          <p:cNvPr id="4" name="Picture 2" descr="22223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73929" y="818924"/>
            <a:ext cx="3456384" cy="23042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 descr="22223_9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971" y="818924"/>
            <a:ext cx="3510828" cy="23405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MG_5049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2912" y="4311592"/>
            <a:ext cx="3483340" cy="23222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IMG_506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848" y="4221089"/>
            <a:ext cx="3754848" cy="25032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2" name="Picture 2" descr="ÐÐ¾Ð²Ð¾Ðµ Ð¾Ð±ÑÐµÐ¶Ð¸ÑÐ¸Ðµ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915816" y="2348880"/>
            <a:ext cx="3421490" cy="2300376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821249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11088"/>
            <a:ext cx="8229600" cy="576064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/>
              <a:t> </a:t>
            </a:r>
            <a:r>
              <a:rPr lang="ru-RU" sz="31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Государственная поддержка молодых </a:t>
            </a:r>
            <a:r>
              <a:rPr lang="ru-RU" sz="31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семей</a:t>
            </a:r>
            <a:endParaRPr lang="ru-RU" sz="31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971600" y="692696"/>
            <a:ext cx="7941568" cy="5661248"/>
          </a:xfrm>
        </p:spPr>
        <p:txBody>
          <a:bodyPr>
            <a:normAutofit lnSpcReduction="10000"/>
          </a:bodyPr>
          <a:lstStyle/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Создание надлежащих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условий для укрепления института семьи,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стимулирования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молодежи к созданию семьи с несколькими детьми и обоими родителями,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состоящими в первом браке, сочетания родителями трудовой деятельности и исполнения семейных обязанностей, улучшению жилищных условий молодых семей.</a:t>
            </a:r>
          </a:p>
          <a:p>
            <a:pPr algn="just"/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Государство содействует функционированию системы социального обслуживания семьи и консультационной помощи, включая осуществление мер по созданию системы подготовки молодежи к браку и семейной жизни, издание книг и пособий, организацию программ телевизионными и радиовещательными средствами массовой информации, а также публикаций печатными средствами массовой информации по проблемам семейного воспитания и семейных отношений.</a:t>
            </a:r>
          </a:p>
        </p:txBody>
      </p:sp>
    </p:spTree>
    <p:extLst>
      <p:ext uri="{BB962C8B-B14F-4D97-AF65-F5344CB8AC3E}">
        <p14:creationId xmlns:p14="http://schemas.microsoft.com/office/powerpoint/2010/main" val="37083007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-37829"/>
            <a:ext cx="8351800" cy="656494"/>
          </a:xfrm>
        </p:spPr>
        <p:txBody>
          <a:bodyPr>
            <a:normAutofit/>
          </a:bodyPr>
          <a:lstStyle/>
          <a:p>
            <a:pPr algn="r"/>
            <a:r>
              <a:rPr lang="ru-RU" sz="28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Поддержка молодых семей</a:t>
            </a:r>
            <a:endParaRPr lang="ru-RU" sz="2800" b="1" i="1" dirty="0">
              <a:solidFill>
                <a:srgbClr val="000099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6973" y="1385183"/>
            <a:ext cx="4079631" cy="1626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662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Социально-педагогическая поддержка студенческих семей:</a:t>
            </a:r>
            <a:endParaRPr lang="ru-RU" sz="1662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158265" indent="-158265">
              <a:buFontTx/>
              <a:buChar char="-"/>
              <a:defRPr/>
            </a:pPr>
            <a:r>
              <a:rPr lang="ru-RU" sz="1662" i="1" dirty="0">
                <a:latin typeface="Times New Roman" pitchFamily="18" charset="0"/>
                <a:cs typeface="Times New Roman" pitchFamily="18" charset="0"/>
              </a:rPr>
              <a:t>предоставление общежития ;</a:t>
            </a:r>
            <a:endParaRPr lang="en-US" sz="1662" i="1" dirty="0">
              <a:latin typeface="Times New Roman" pitchFamily="18" charset="0"/>
              <a:cs typeface="Times New Roman" pitchFamily="18" charset="0"/>
            </a:endParaRPr>
          </a:p>
          <a:p>
            <a:pPr marL="158265" indent="-158265">
              <a:buFontTx/>
              <a:buChar char="-"/>
              <a:defRPr/>
            </a:pPr>
            <a:r>
              <a:rPr lang="ru-RU" sz="1662" i="1" dirty="0">
                <a:latin typeface="Times New Roman" pitchFamily="18" charset="0"/>
                <a:cs typeface="Times New Roman" pitchFamily="18" charset="0"/>
              </a:rPr>
              <a:t>оказание материальной помощи:</a:t>
            </a:r>
          </a:p>
          <a:p>
            <a:pPr marL="263776" indent="-263776" algn="just">
              <a:buClr>
                <a:srgbClr val="C00000"/>
              </a:buClr>
              <a:buFont typeface="Courier New" pitchFamily="49" charset="0"/>
              <a:buChar char="o"/>
              <a:defRPr/>
            </a:pPr>
            <a:r>
              <a:rPr lang="ru-RU" sz="1662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62" i="1" dirty="0">
                <a:latin typeface="Times New Roman" pitchFamily="18" charset="0"/>
                <a:cs typeface="Times New Roman" pitchFamily="18" charset="0"/>
              </a:rPr>
              <a:t>при вступлении в брак;</a:t>
            </a:r>
            <a:r>
              <a:rPr lang="ru-RU" sz="1662" dirty="0">
                <a:latin typeface="Times New Roman" pitchFamily="18" charset="0"/>
                <a:cs typeface="Times New Roman" pitchFamily="18" charset="0"/>
              </a:rPr>
              <a:t>   </a:t>
            </a:r>
            <a:endParaRPr lang="en-US" sz="1662" dirty="0">
              <a:latin typeface="Times New Roman" pitchFamily="18" charset="0"/>
              <a:cs typeface="Times New Roman" pitchFamily="18" charset="0"/>
            </a:endParaRPr>
          </a:p>
          <a:p>
            <a:pPr marL="263776" indent="-263776" algn="just">
              <a:buClr>
                <a:srgbClr val="C00000"/>
              </a:buClr>
              <a:buFont typeface="Courier New" pitchFamily="49" charset="0"/>
              <a:buChar char="o"/>
              <a:defRPr/>
            </a:pPr>
            <a:r>
              <a:rPr lang="ru-RU" sz="1662" dirty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62" i="1" dirty="0">
                <a:latin typeface="Times New Roman" pitchFamily="18" charset="0"/>
                <a:cs typeface="Times New Roman" pitchFamily="18" charset="0"/>
              </a:rPr>
              <a:t>при рождении </a:t>
            </a:r>
            <a:r>
              <a:rPr lang="ru-RU" sz="1662" i="1" dirty="0" smtClean="0">
                <a:latin typeface="Times New Roman" pitchFamily="18" charset="0"/>
                <a:cs typeface="Times New Roman" pitchFamily="18" charset="0"/>
              </a:rPr>
              <a:t>ребенка</a:t>
            </a:r>
            <a:endParaRPr lang="en-US" sz="1662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608576" y="1340016"/>
            <a:ext cx="4429024" cy="23089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defRPr/>
            </a:pPr>
            <a:r>
              <a:rPr lang="ru-RU" sz="1662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Психологическое сопровождение студенческих семей</a:t>
            </a:r>
            <a:r>
              <a:rPr lang="ru-RU" sz="1662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а также молодежи</a:t>
            </a:r>
            <a:r>
              <a:rPr lang="ru-RU" sz="1662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, планирующей создание семьи:</a:t>
            </a:r>
          </a:p>
          <a:p>
            <a:pPr marL="158265" indent="-158265" algn="just">
              <a:buFontTx/>
              <a:buChar char="-"/>
              <a:defRPr/>
            </a:pPr>
            <a:r>
              <a:rPr lang="ru-RU" sz="1662" i="1" dirty="0">
                <a:latin typeface="Times New Roman" pitchFamily="18" charset="0"/>
                <a:cs typeface="Times New Roman" pitchFamily="18" charset="0"/>
              </a:rPr>
              <a:t>работа Клуба молодой семьи;</a:t>
            </a:r>
          </a:p>
          <a:p>
            <a:pPr marL="158265" indent="-158265" algn="just">
              <a:buFontTx/>
              <a:buChar char="-"/>
              <a:defRPr/>
            </a:pPr>
            <a:r>
              <a:rPr lang="ru-RU" sz="1662" i="1" dirty="0">
                <a:latin typeface="Times New Roman" pitchFamily="18" charset="0"/>
                <a:cs typeface="Times New Roman" pitchFamily="18" charset="0"/>
              </a:rPr>
              <a:t>индивидуальное консультирование </a:t>
            </a:r>
            <a:r>
              <a:rPr lang="ru-RU" sz="1477" dirty="0">
                <a:latin typeface="Times New Roman" pitchFamily="18" charset="0"/>
                <a:cs typeface="Times New Roman" pitchFamily="18" charset="0"/>
              </a:rPr>
              <a:t>студентов по вопросам построения взаимоотношений, путей разрешения семейных конфликтов;</a:t>
            </a:r>
          </a:p>
          <a:p>
            <a:pPr marL="158265" indent="-158265" algn="just">
              <a:buFontTx/>
              <a:buChar char="-"/>
              <a:defRPr/>
            </a:pPr>
            <a:r>
              <a:rPr lang="ru-RU" sz="1662" i="1" dirty="0">
                <a:latin typeface="Times New Roman" pitchFamily="18" charset="0"/>
                <a:cs typeface="Times New Roman" pitchFamily="18" charset="0"/>
              </a:rPr>
              <a:t>семейное консультирование </a:t>
            </a:r>
            <a:r>
              <a:rPr lang="ru-RU" sz="1477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477" dirty="0" smtClean="0">
                <a:latin typeface="Times New Roman" pitchFamily="18" charset="0"/>
                <a:cs typeface="Times New Roman" pitchFamily="18" charset="0"/>
              </a:rPr>
              <a:t>консультация </a:t>
            </a:r>
            <a:r>
              <a:rPr lang="ru-RU" sz="1477" dirty="0">
                <a:latin typeface="Times New Roman" pitchFamily="18" charset="0"/>
                <a:cs typeface="Times New Roman" pitchFamily="18" charset="0"/>
              </a:rPr>
              <a:t>пар, семей).</a:t>
            </a: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4486604" y="1385183"/>
            <a:ext cx="0" cy="2907913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Прямоугольник 2"/>
          <p:cNvSpPr/>
          <p:nvPr/>
        </p:nvSpPr>
        <p:spPr>
          <a:xfrm>
            <a:off x="1043608" y="500472"/>
            <a:ext cx="7851804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3776" indent="-263776" algn="just">
              <a:buClr>
                <a:srgbClr val="C00000"/>
              </a:buClr>
              <a:buFont typeface="Wingdings" pitchFamily="2" charset="2"/>
              <a:buChar char="ü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Ежегодно более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20 мероприятий, направленных на укрепление института семьи, упрочение ее статуса и повышение роли семейных ценностей в молодежной среде.</a:t>
            </a:r>
          </a:p>
        </p:txBody>
      </p:sp>
      <p:pic>
        <p:nvPicPr>
          <p:cNvPr id="6146" name="Picture 2" descr="https://mogilevnews.by/sites/default/files/uploaded/img_905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93"/>
          <a:stretch/>
        </p:blipFill>
        <p:spPr bwMode="auto">
          <a:xfrm>
            <a:off x="899592" y="4795243"/>
            <a:ext cx="3373927" cy="206275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ÐÐ¾Ð½ÐºÑÑÑ ÑÑÑÐ´ÐµÐ½ÑÐµÑÐºÐ¸Ñ ÑÐµÐ¼ÐµÐ¹ Ð¿ÑÐ¾ÑÐµÐ» Ð² ÐÐ¾Ð³Ð¸Ð»ÐµÐ²Ðµ. Ð¤Ð¾ÑÐ¾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392"/>
          <a:stretch/>
        </p:blipFill>
        <p:spPr bwMode="auto">
          <a:xfrm>
            <a:off x="0" y="3012167"/>
            <a:ext cx="3312368" cy="209407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photo_2021-05-15_09-55-5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03744" y="3453056"/>
            <a:ext cx="3305568" cy="22037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319" r="18942"/>
          <a:stretch/>
        </p:blipFill>
        <p:spPr bwMode="auto">
          <a:xfrm>
            <a:off x="6639537" y="4153651"/>
            <a:ext cx="2504463" cy="270434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4791332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67544" y="0"/>
            <a:ext cx="8748464" cy="570392"/>
          </a:xfrm>
        </p:spPr>
        <p:txBody>
          <a:bodyPr>
            <a:noAutofit/>
          </a:bodyPr>
          <a:lstStyle/>
          <a:p>
            <a:pPr algn="r"/>
            <a:r>
              <a:rPr lang="ru-RU" sz="28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Содействие реализации права молодежи на </a:t>
            </a:r>
            <a:r>
              <a:rPr lang="ru-RU" sz="28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труд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81856810"/>
              </p:ext>
            </p:extLst>
          </p:nvPr>
        </p:nvGraphicFramePr>
        <p:xfrm>
          <a:off x="323528" y="570392"/>
          <a:ext cx="8770490" cy="60269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0815784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4814" y="81179"/>
            <a:ext cx="8784976" cy="887731"/>
          </a:xfrm>
        </p:spPr>
        <p:txBody>
          <a:bodyPr>
            <a:normAutofit/>
          </a:bodyPr>
          <a:lstStyle/>
          <a:p>
            <a:r>
              <a:rPr lang="ru-RU" sz="28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Государственная молодежная </a:t>
            </a:r>
            <a:r>
              <a:rPr lang="ru-RU" sz="28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политика - это</a:t>
            </a:r>
            <a:endParaRPr lang="ru-RU" sz="2800" b="1" i="1" dirty="0">
              <a:solidFill>
                <a:srgbClr val="7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968910"/>
            <a:ext cx="8208912" cy="25922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система социальных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, экономических, политических, организационных, правовых и иных мер, направленных на поддержку молодых граждан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2600" dirty="0">
                <a:latin typeface="Times New Roman" pitchFamily="18" charset="0"/>
                <a:cs typeface="Times New Roman" pitchFamily="18" charset="0"/>
              </a:rPr>
              <a:t>осуществляемых государством в целях социального становления и развития молодежи, наиболее полной реализации ее потенциала в интересах всего </a:t>
            </a:r>
            <a:r>
              <a:rPr lang="ru-RU" sz="2600" dirty="0" smtClean="0">
                <a:latin typeface="Times New Roman" pitchFamily="18" charset="0"/>
                <a:cs typeface="Times New Roman" pitchFamily="18" charset="0"/>
              </a:rPr>
              <a:t>общества</a:t>
            </a:r>
            <a:endParaRPr lang="ru-RU" sz="2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 descr="ÐÐ°ÑÑÐ¸Ð½ÐºÐ¸ Ð¿Ð¾ Ð·Ð°Ð¿ÑÐ¾ÑÑ Ð³Ð¾ÑÑÐ´Ð°ÑÑÑÐ²ÐµÐ½Ð½Ð°Ñ Ð¼Ð¾Ð»Ð¾Ð´ÐµÐ¶Ð½Ð°Ñ Ð¿Ð¾Ð»Ð¸ÑÐ¸ÐºÐ°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0" y="4425145"/>
            <a:ext cx="3227850" cy="24208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9036" y="4365104"/>
            <a:ext cx="3354964" cy="23488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5622" y="4077072"/>
            <a:ext cx="2736760" cy="182118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073100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5" y="138383"/>
            <a:ext cx="7881844" cy="588102"/>
          </a:xfrm>
        </p:spPr>
        <p:txBody>
          <a:bodyPr>
            <a:normAutofit/>
          </a:bodyPr>
          <a:lstStyle/>
          <a:p>
            <a:pPr lvl="0" algn="r"/>
            <a:r>
              <a:rPr lang="ru-RU" sz="24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Поддержка молодежи в получении образования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D0E1C4-7F6D-444C-8DDB-3BF40E23CA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hape 406"/>
          <p:cNvSpPr/>
          <p:nvPr/>
        </p:nvSpPr>
        <p:spPr>
          <a:xfrm>
            <a:off x="140621" y="596831"/>
            <a:ext cx="4135969" cy="3301433"/>
          </a:xfrm>
          <a:prstGeom prst="roundRect">
            <a:avLst>
              <a:gd name="adj" fmla="val 16667"/>
            </a:avLst>
          </a:prstGeom>
          <a:noFill/>
          <a:ln>
            <a:noFill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84392" tIns="84392" rIns="84392" bIns="84392" anchor="ctr"/>
          <a:lstStyle/>
          <a:p>
            <a:pPr marL="263776" indent="-263776" algn="just">
              <a:buClr>
                <a:srgbClr val="C00000"/>
              </a:buClr>
              <a:buFont typeface="Courier New" pitchFamily="49" charset="0"/>
              <a:buChar char="o"/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предоставление скидок на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обучение;</a:t>
            </a:r>
          </a:p>
          <a:p>
            <a:pPr marL="263776" indent="-263776" algn="just">
              <a:buClr>
                <a:srgbClr val="C00000"/>
              </a:buClr>
              <a:buFont typeface="Courier New" pitchFamily="49" charset="0"/>
              <a:buChar char="o"/>
              <a:defRPr/>
            </a:pP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перевод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на бюджетную форму получения образования;</a:t>
            </a:r>
          </a:p>
          <a:p>
            <a:pPr marL="263776" indent="-263776" algn="just">
              <a:buClr>
                <a:srgbClr val="C00000"/>
              </a:buClr>
              <a:buFont typeface="Courier New" pitchFamily="49" charset="0"/>
              <a:buChar char="o"/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дипломные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 магистерские проекты по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заявкам организаций-заказчиков кадров;</a:t>
            </a:r>
          </a:p>
          <a:p>
            <a:pPr marL="263776" indent="-263776" algn="just">
              <a:buClr>
                <a:srgbClr val="C00000"/>
              </a:buClr>
              <a:buFont typeface="Courier New" pitchFamily="49" charset="0"/>
              <a:buChar char="o"/>
              <a:defRPr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Calibri"/>
              </a:rPr>
              <a:t>лаборатория образовательных инноваций.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08104" y="3898264"/>
            <a:ext cx="3342772" cy="276834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9147" y="4353409"/>
            <a:ext cx="3859672" cy="234169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" name="Прямоугольник 2"/>
          <p:cNvSpPr/>
          <p:nvPr/>
        </p:nvSpPr>
        <p:spPr>
          <a:xfrm>
            <a:off x="4332584" y="705007"/>
            <a:ext cx="4631663" cy="38727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63776" indent="-263776" algn="just">
              <a:buClr>
                <a:srgbClr val="C00000"/>
              </a:buClr>
              <a:buFont typeface="Courier New" pitchFamily="49" charset="0"/>
              <a:buChar char="o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программа адаптации студентов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курса;</a:t>
            </a:r>
          </a:p>
          <a:p>
            <a:pPr marL="263776" indent="-263776" algn="just">
              <a:buClr>
                <a:srgbClr val="C00000"/>
              </a:buClr>
              <a:buFont typeface="Courier New" pitchFamily="49" charset="0"/>
              <a:buChar char="o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психолого-педагогическая поддержка 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студентов в трудной жизненной ситуации;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3776" indent="-263776" algn="just">
              <a:buClr>
                <a:srgbClr val="C00000"/>
              </a:buClr>
              <a:buFont typeface="Courier New" pitchFamily="49" charset="0"/>
              <a:buChar char="o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социальная поддержка обучающихся;</a:t>
            </a:r>
          </a:p>
          <a:p>
            <a:pPr marL="263776" indent="-263776" algn="just">
              <a:buClr>
                <a:srgbClr val="C00000"/>
              </a:buClr>
              <a:buFont typeface="Courier New" pitchFamily="49" charset="0"/>
              <a:buChar char="o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сопровождение студентов, имеющих </a:t>
            </a:r>
            <a:r>
              <a:rPr lang="ru-RU" sz="20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инвалидность, являющихся сиротами, признанными находящимися в социально опасном положении;</a:t>
            </a:r>
            <a:endParaRPr lang="ru-RU" sz="20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263776" indent="-263776" algn="just">
              <a:buClr>
                <a:srgbClr val="C00000"/>
              </a:buClr>
              <a:buFont typeface="Courier New" pitchFamily="49" charset="0"/>
              <a:buChar char="o"/>
            </a:pPr>
            <a:r>
              <a:rPr lang="ru-RU" sz="20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предоставление общежития студентам  1 курса.</a:t>
            </a:r>
          </a:p>
          <a:p>
            <a:pPr algn="just"/>
            <a:endParaRPr lang="ru-RU" sz="1662" dirty="0">
              <a:solidFill>
                <a:schemeClr val="tx1"/>
              </a:solidFill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4378819" y="784562"/>
            <a:ext cx="1" cy="3494307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491543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utoShape 2" descr="Ð£Ð½Ð¸Ð²ÐµÑÑÐ¸ÑÐµÑ Ð¾Ð±ÑÐ°Ð·Ð¾Ð²Ð°ÑÐµÐ»ÑÐ½ÑÑ Ð¸Ð½Ð½Ð¾Ð²Ð°ÑÐ¸Ð¹"/>
          <p:cNvSpPr>
            <a:spLocks noChangeAspect="1" noChangeArrowheads="1"/>
          </p:cNvSpPr>
          <p:nvPr/>
        </p:nvSpPr>
        <p:spPr bwMode="auto">
          <a:xfrm>
            <a:off x="131712" y="258704"/>
            <a:ext cx="258033" cy="258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3739" tIns="36869" rIns="73739" bIns="36869" numCol="1" anchor="t" anchorCtr="0" compatLnSpc="1">
            <a:prstTxWarp prst="textNoShape">
              <a:avLst/>
            </a:prstTxWarp>
          </a:bodyPr>
          <a:lstStyle/>
          <a:p>
            <a:pPr defTabSz="738253"/>
            <a:endParaRPr lang="ru-RU" sz="1524"/>
          </a:p>
        </p:txBody>
      </p:sp>
      <p:sp>
        <p:nvSpPr>
          <p:cNvPr id="4" name="AutoShape 4" descr="Ð£Ð½Ð¸Ð²ÐµÑÑÐ¸ÑÐµÑ Ð¾Ð±ÑÐ°Ð·Ð¾Ð²Ð°ÑÐµÐ»ÑÐ½ÑÑ Ð¸Ð½Ð½Ð¾Ð²Ð°ÑÐ¸Ð¹"/>
          <p:cNvSpPr>
            <a:spLocks noChangeAspect="1" noChangeArrowheads="1"/>
          </p:cNvSpPr>
          <p:nvPr/>
        </p:nvSpPr>
        <p:spPr bwMode="auto">
          <a:xfrm>
            <a:off x="260726" y="387739"/>
            <a:ext cx="258033" cy="2580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3739" tIns="36869" rIns="73739" bIns="36869" numCol="1" anchor="t" anchorCtr="0" compatLnSpc="1">
            <a:prstTxWarp prst="textNoShape">
              <a:avLst/>
            </a:prstTxWarp>
          </a:bodyPr>
          <a:lstStyle/>
          <a:p>
            <a:pPr defTabSz="738253"/>
            <a:endParaRPr lang="ru-RU" sz="1524"/>
          </a:p>
        </p:txBody>
      </p:sp>
      <p:sp>
        <p:nvSpPr>
          <p:cNvPr id="18" name="Скругленный прямоугольник 17"/>
          <p:cNvSpPr/>
          <p:nvPr/>
        </p:nvSpPr>
        <p:spPr>
          <a:xfrm>
            <a:off x="1187624" y="571677"/>
            <a:ext cx="6255797" cy="2316190"/>
          </a:xfrm>
          <a:prstGeom prst="roundRect">
            <a:avLst>
              <a:gd name="adj" fmla="val 8678"/>
            </a:avLst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240145" y="650961"/>
            <a:ext cx="8486026" cy="22295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93" b="1" dirty="0"/>
              <a:t>Академические возможности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355" dirty="0"/>
              <a:t>Обучение по индивидуальному плану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355" dirty="0"/>
              <a:t>Занятия на филиалах кафедр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355" dirty="0"/>
              <a:t>Преподаватели – ведущие специалисты предприятий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355" dirty="0"/>
              <a:t>Изучение дисциплин на английском языке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355" dirty="0"/>
              <a:t>Академическая мобильность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355" dirty="0"/>
              <a:t>Развитие предпринимательских компетенций и возможность их реализации</a:t>
            </a:r>
            <a:br>
              <a:rPr lang="ru-RU" sz="1355" dirty="0"/>
            </a:br>
            <a:r>
              <a:rPr lang="ru-RU" sz="1355" dirty="0"/>
              <a:t>на базе Научно-технологического парка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355" dirty="0"/>
              <a:t>Формирование цифрового мышления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355" dirty="0"/>
              <a:t>Научно-исследовательская, конструкторская и проектная деятельность</a:t>
            </a: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827584" y="69240"/>
            <a:ext cx="8229600" cy="464247"/>
          </a:xfrm>
          <a:prstGeom prst="rect">
            <a:avLst/>
          </a:prstGeom>
        </p:spPr>
        <p:txBody>
          <a:bodyPr vert="horz" lIns="86866" tIns="43433" rIns="86866" bIns="43433" rtlCol="0" anchor="ctr">
            <a:noAutofit/>
          </a:bodyPr>
          <a:lstStyle>
            <a:lvl1pPr algn="ctr" defTabSz="1027661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85000"/>
              </a:lnSpc>
            </a:pPr>
            <a:r>
              <a:rPr lang="ru-RU" sz="2800" b="1" i="1" dirty="0">
                <a:ln w="3175" cmpd="sng">
                  <a:noFill/>
                </a:ln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Содействие реализации права молодежи на труд</a:t>
            </a:r>
          </a:p>
        </p:txBody>
      </p:sp>
      <p:sp>
        <p:nvSpPr>
          <p:cNvPr id="20" name="Скругленный прямоугольник 19"/>
          <p:cNvSpPr/>
          <p:nvPr/>
        </p:nvSpPr>
        <p:spPr>
          <a:xfrm>
            <a:off x="806015" y="3059297"/>
            <a:ext cx="5717316" cy="1280000"/>
          </a:xfrm>
          <a:prstGeom prst="roundRect">
            <a:avLst>
              <a:gd name="adj" fmla="val 12689"/>
            </a:avLst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925282" y="3159553"/>
            <a:ext cx="5780257" cy="1186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93" b="1" dirty="0"/>
              <a:t>Инновационная образовательная среда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355" dirty="0"/>
              <a:t>Проведение занятий с  использованием ИКТ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355" dirty="0"/>
              <a:t>Проектные технологии в междисциплинарных группах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355" dirty="0"/>
              <a:t>Креативное образование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355" dirty="0"/>
              <a:t>Дистанционная форма обучения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457539" y="4716015"/>
            <a:ext cx="8350065" cy="1020750"/>
          </a:xfrm>
          <a:prstGeom prst="roundRect">
            <a:avLst>
              <a:gd name="adj" fmla="val 12689"/>
            </a:avLst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98653" y="4707029"/>
            <a:ext cx="8486026" cy="9784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93" b="1" dirty="0"/>
              <a:t>Управление карьерой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355" dirty="0"/>
              <a:t>Прохождение практики по месту будущего распределения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355" dirty="0"/>
              <a:t>Дипломные (магистерские) работы по заявкам организаций-заказчиков кадров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355" dirty="0"/>
              <a:t>Распределение по месту прохождения практики и написания дипломной (магистерской) работы</a:t>
            </a:r>
          </a:p>
        </p:txBody>
      </p:sp>
      <p:pic>
        <p:nvPicPr>
          <p:cNvPr id="5122" name="Picture 2" descr="https://clipground.com/images/classroom-goals-clipart-20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26" b="85333" l="7222" r="93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0868" y="2477508"/>
            <a:ext cx="4340886" cy="32556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60757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6" name="Picture 8" descr="https://avatars.mds.yandex.net/get-zen_doc/3665883/pub_5f201684813d2274f0bd7200_5f2016ac19fb7c171877d1ed/scale_1200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1387" y="4974019"/>
            <a:ext cx="1120158" cy="11201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трелка вниз 2"/>
          <p:cNvSpPr/>
          <p:nvPr/>
        </p:nvSpPr>
        <p:spPr>
          <a:xfrm>
            <a:off x="236529" y="1832429"/>
            <a:ext cx="731090" cy="3472677"/>
          </a:xfrm>
          <a:prstGeom prst="downArrow">
            <a:avLst>
              <a:gd name="adj1" fmla="val 61765"/>
              <a:gd name="adj2" fmla="val 208823"/>
            </a:avLst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42000">
                <a:schemeClr val="bg1">
                  <a:lumMod val="95000"/>
                </a:schemeClr>
              </a:gs>
              <a:gs pos="100000">
                <a:schemeClr val="bg1">
                  <a:lumMod val="75000"/>
                </a:schemeClr>
              </a:gs>
            </a:gsLst>
            <a:lin ang="5400000" scaled="1"/>
            <a:tileRect/>
          </a:gra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24"/>
          </a:p>
        </p:txBody>
      </p:sp>
      <p:cxnSp>
        <p:nvCxnSpPr>
          <p:cNvPr id="92" name="Прямая соединительная линия 91"/>
          <p:cNvCxnSpPr/>
          <p:nvPr/>
        </p:nvCxnSpPr>
        <p:spPr>
          <a:xfrm flipH="1">
            <a:off x="646178" y="4676378"/>
            <a:ext cx="1188571" cy="0"/>
          </a:xfrm>
          <a:prstGeom prst="line">
            <a:avLst/>
          </a:prstGeom>
          <a:ln>
            <a:headEnd type="oval"/>
            <a:tailEnd type="oval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Прямая соединительная линия 89"/>
          <p:cNvCxnSpPr/>
          <p:nvPr/>
        </p:nvCxnSpPr>
        <p:spPr>
          <a:xfrm flipH="1">
            <a:off x="646178" y="3493732"/>
            <a:ext cx="1188571" cy="0"/>
          </a:xfrm>
          <a:prstGeom prst="line">
            <a:avLst/>
          </a:prstGeom>
          <a:ln>
            <a:headEnd type="oval"/>
            <a:tailEnd type="oval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Прямая соединительная линия 82"/>
          <p:cNvCxnSpPr/>
          <p:nvPr/>
        </p:nvCxnSpPr>
        <p:spPr>
          <a:xfrm flipH="1">
            <a:off x="637259" y="2464665"/>
            <a:ext cx="1188571" cy="0"/>
          </a:xfrm>
          <a:prstGeom prst="line">
            <a:avLst/>
          </a:prstGeom>
          <a:ln>
            <a:headEnd type="oval"/>
            <a:tailEnd type="oval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Заголовок 1"/>
          <p:cNvSpPr txBox="1">
            <a:spLocks/>
          </p:cNvSpPr>
          <p:nvPr/>
        </p:nvSpPr>
        <p:spPr>
          <a:xfrm>
            <a:off x="55779" y="532382"/>
            <a:ext cx="9088221" cy="1431448"/>
          </a:xfrm>
          <a:prstGeom prst="rect">
            <a:avLst/>
          </a:prstGeom>
        </p:spPr>
        <p:txBody>
          <a:bodyPr vert="horz" lIns="86866" tIns="43433" rIns="86866" bIns="43433" rtlCol="0" anchor="ctr">
            <a:noAutofit/>
          </a:bodyPr>
          <a:lstStyle>
            <a:lvl1pPr algn="ctr" defTabSz="1027661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85000"/>
              </a:lnSpc>
            </a:pPr>
            <a:r>
              <a:rPr lang="ru-RU" sz="4064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Университет 3.0 = предпринимательский университет</a:t>
            </a:r>
          </a:p>
        </p:txBody>
      </p:sp>
      <p:sp>
        <p:nvSpPr>
          <p:cNvPr id="52" name="Скругленный прямоугольник 51"/>
          <p:cNvSpPr/>
          <p:nvPr/>
        </p:nvSpPr>
        <p:spPr>
          <a:xfrm>
            <a:off x="1507838" y="2075733"/>
            <a:ext cx="3775038" cy="777287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3" name="Прямоугольник 52"/>
          <p:cNvSpPr/>
          <p:nvPr/>
        </p:nvSpPr>
        <p:spPr>
          <a:xfrm>
            <a:off x="1634743" y="2143473"/>
            <a:ext cx="2216588" cy="6656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63" dirty="0"/>
              <a:t>Обучающие</a:t>
            </a:r>
            <a:br>
              <a:rPr lang="ru-RU" sz="1863" dirty="0"/>
            </a:br>
            <a:r>
              <a:rPr lang="ru-RU" sz="1863" dirty="0"/>
              <a:t>курсы и семинары</a:t>
            </a: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1507838" y="3065319"/>
            <a:ext cx="4720345" cy="1005888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1636979" y="3122028"/>
            <a:ext cx="4833551" cy="848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63" dirty="0"/>
              <a:t>Материализация идей в проект (</a:t>
            </a:r>
            <a:r>
              <a:rPr lang="ru-RU" sz="1863" dirty="0" err="1"/>
              <a:t>стартап</a:t>
            </a:r>
            <a:r>
              <a:rPr lang="ru-RU" sz="1863" dirty="0"/>
              <a:t>)</a:t>
            </a:r>
          </a:p>
          <a:p>
            <a:pPr marL="147838" indent="-147838">
              <a:buFont typeface="Arial" panose="020B0604020202020204" pitchFamily="34" charset="0"/>
              <a:buChar char="•"/>
            </a:pPr>
            <a:r>
              <a:rPr lang="ru-RU" sz="1524" dirty="0"/>
              <a:t>практикоориентированный процесс подготовки (</a:t>
            </a:r>
            <a:r>
              <a:rPr lang="ru-RU" sz="1524" dirty="0" err="1"/>
              <a:t>междисциплинарность</a:t>
            </a:r>
            <a:r>
              <a:rPr lang="ru-RU" sz="1524" dirty="0"/>
              <a:t>)</a:t>
            </a:r>
            <a:endParaRPr lang="ru-RU" sz="1863" dirty="0"/>
          </a:p>
        </p:txBody>
      </p:sp>
      <p:sp>
        <p:nvSpPr>
          <p:cNvPr id="69" name="Скругленный прямоугольник 68"/>
          <p:cNvSpPr/>
          <p:nvPr/>
        </p:nvSpPr>
        <p:spPr>
          <a:xfrm>
            <a:off x="1507837" y="4252017"/>
            <a:ext cx="6664563" cy="1053089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1636975" y="4316525"/>
            <a:ext cx="7410337" cy="848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63" dirty="0"/>
              <a:t>Апробация и поддержка  инновационного проекта (</a:t>
            </a:r>
            <a:r>
              <a:rPr lang="ru-RU" sz="1863" dirty="0" err="1"/>
              <a:t>стартапа</a:t>
            </a:r>
            <a:r>
              <a:rPr lang="ru-RU" sz="1863" dirty="0"/>
              <a:t>)</a:t>
            </a:r>
          </a:p>
          <a:p>
            <a:pPr marL="147838" indent="-147838">
              <a:buFont typeface="Arial" panose="020B0604020202020204" pitchFamily="34" charset="0"/>
              <a:buChar char="•"/>
            </a:pPr>
            <a:r>
              <a:rPr lang="ru-RU" sz="1524" dirty="0"/>
              <a:t>Участие в </a:t>
            </a:r>
            <a:r>
              <a:rPr lang="ru-RU" sz="1524" dirty="0" err="1"/>
              <a:t>стартап</a:t>
            </a:r>
            <a:r>
              <a:rPr lang="ru-RU" sz="1524" dirty="0"/>
              <a:t>-движении</a:t>
            </a:r>
            <a:br>
              <a:rPr lang="ru-RU" sz="1524" dirty="0"/>
            </a:br>
            <a:r>
              <a:rPr lang="ru-RU" sz="1524" dirty="0"/>
              <a:t>(конкурсах, </a:t>
            </a:r>
            <a:r>
              <a:rPr lang="ru-RU" sz="1524" dirty="0" err="1"/>
              <a:t>хакатонах</a:t>
            </a:r>
            <a:r>
              <a:rPr lang="ru-RU" sz="1524" dirty="0"/>
              <a:t> и др.) </a:t>
            </a:r>
          </a:p>
        </p:txBody>
      </p:sp>
      <p:pic>
        <p:nvPicPr>
          <p:cNvPr id="73" name="Picture 2"/>
          <p:cNvPicPr>
            <a:picLocks noChangeAspect="1" noChangeArrowheads="1"/>
          </p:cNvPicPr>
          <p:nvPr/>
        </p:nvPicPr>
        <p:blipFill rotWithShape="1">
          <a:blip r:embed="rId4" cstate="email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39135"/>
          <a:stretch/>
        </p:blipFill>
        <p:spPr bwMode="auto">
          <a:xfrm>
            <a:off x="5978895" y="2338149"/>
            <a:ext cx="1459937" cy="588516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4" name="Picture 43"/>
          <p:cNvPicPr>
            <a:picLocks noChangeAspect="1" noChangeArrowheads="1"/>
          </p:cNvPicPr>
          <p:nvPr/>
        </p:nvPicPr>
        <p:blipFill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987121" y="2339644"/>
            <a:ext cx="909453" cy="587021"/>
          </a:xfrm>
          <a:prstGeom prst="rect">
            <a:avLst/>
          </a:prstGeom>
          <a:ln w="6350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6" name="Picture 11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964482" y="2338149"/>
            <a:ext cx="956058" cy="588516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77" name="Рисунок 76"/>
          <p:cNvPicPr>
            <a:picLocks noChangeAspect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86524" y="3122028"/>
            <a:ext cx="1483355" cy="1073138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8" name="Picture 3"/>
          <p:cNvPicPr>
            <a:picLocks noChangeAspect="1" noChangeArrowheads="1"/>
          </p:cNvPicPr>
          <p:nvPr/>
        </p:nvPicPr>
        <p:blipFill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449152" y="3122027"/>
            <a:ext cx="884887" cy="1073139"/>
          </a:xfrm>
          <a:prstGeom prst="rect">
            <a:avLst/>
          </a:prstGeom>
          <a:ln w="6350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0" name="Picture 6"/>
          <p:cNvPicPr>
            <a:picLocks noChangeAspect="1" noChangeArrowheads="1"/>
          </p:cNvPicPr>
          <p:nvPr/>
        </p:nvPicPr>
        <p:blipFill>
          <a:blip r:embed="rId14" cstate="email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702432" y="4804106"/>
            <a:ext cx="1167447" cy="854916"/>
          </a:xfrm>
          <a:prstGeom prst="rect">
            <a:avLst/>
          </a:prstGeom>
          <a:ln w="6350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1" name="Picture 40"/>
          <p:cNvPicPr>
            <a:picLocks noChangeAspect="1" noChangeArrowheads="1"/>
          </p:cNvPicPr>
          <p:nvPr/>
        </p:nvPicPr>
        <p:blipFill>
          <a:blip r:embed="rId16" cstate="email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69502" y="4815179"/>
            <a:ext cx="1660878" cy="843844"/>
          </a:xfrm>
          <a:prstGeom prst="rect">
            <a:avLst/>
          </a:prstGeom>
          <a:ln w="6350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2" name="Picture 5"/>
          <p:cNvPicPr>
            <a:picLocks noChangeAspect="1" noChangeArrowheads="1"/>
          </p:cNvPicPr>
          <p:nvPr/>
        </p:nvPicPr>
        <p:blipFill>
          <a:blip r:embed="rId18" cstate="email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94979" y="4815178"/>
            <a:ext cx="1252530" cy="843844"/>
          </a:xfrm>
          <a:prstGeom prst="rect">
            <a:avLst/>
          </a:prstGeom>
          <a:ln w="6350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4" name="Picture 6" descr="http://tropa.tomsk.ru/upload/iblock/bef/_.jpg"/>
          <p:cNvPicPr>
            <a:picLocks noChangeAspect="1" noChangeArrowheads="1"/>
          </p:cNvPicPr>
          <p:nvPr/>
        </p:nvPicPr>
        <p:blipFill>
          <a:blip r:embed="rId2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79" y="1404516"/>
            <a:ext cx="1404652" cy="14046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696971" y="21706"/>
            <a:ext cx="8330327" cy="458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027661">
              <a:lnSpc>
                <a:spcPct val="85000"/>
              </a:lnSpc>
              <a:spcBef>
                <a:spcPct val="0"/>
              </a:spcBef>
            </a:pPr>
            <a:r>
              <a:rPr lang="ru-RU" sz="2800" b="1" i="1" dirty="0">
                <a:ln w="3175" cmpd="sng">
                  <a:noFill/>
                </a:ln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Содействие реализации права молодежи на труд</a:t>
            </a:r>
          </a:p>
        </p:txBody>
      </p:sp>
    </p:spTree>
    <p:extLst>
      <p:ext uri="{BB962C8B-B14F-4D97-AF65-F5344CB8AC3E}">
        <p14:creationId xmlns:p14="http://schemas.microsoft.com/office/powerpoint/2010/main" val="190620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51823" y="4862854"/>
            <a:ext cx="1137943" cy="712086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1" name="Рисунок 6"/>
          <p:cNvPicPr>
            <a:picLocks noChangeAspect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2673"/>
          <a:stretch/>
        </p:blipFill>
        <p:spPr bwMode="auto">
          <a:xfrm>
            <a:off x="6351823" y="3960514"/>
            <a:ext cx="1137943" cy="790553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" name="Picture 4" descr="0W1A4889.jpg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90528" y="3960515"/>
            <a:ext cx="1236633" cy="790553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" name="Picture 13" descr="IMG_1014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7590528" y="4862853"/>
            <a:ext cx="1235008" cy="796024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Google Shape;296;p30"/>
          <p:cNvPicPr preferRelativeResize="0">
            <a:picLocks noChangeAspect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13151" y="2071555"/>
            <a:ext cx="1176616" cy="840234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2" name="Google Shape;293;p30"/>
          <p:cNvPicPr preferRelativeResize="0">
            <a:picLocks noChangeAspect="1"/>
          </p:cNvPicPr>
          <p:nvPr/>
        </p:nvPicPr>
        <p:blipFill rotWithShape="1"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13151" y="3003071"/>
            <a:ext cx="1176616" cy="840234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5" name="Google Shape;294;p30"/>
          <p:cNvPicPr preferRelativeResize="0">
            <a:picLocks noChangeAspect="1"/>
          </p:cNvPicPr>
          <p:nvPr/>
        </p:nvPicPr>
        <p:blipFill rotWithShape="1"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-602" b="2515"/>
          <a:stretch/>
        </p:blipFill>
        <p:spPr>
          <a:xfrm>
            <a:off x="7570714" y="2067043"/>
            <a:ext cx="1254821" cy="827115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46" name="Google Shape;295;p30"/>
          <p:cNvPicPr preferRelativeResize="0">
            <a:picLocks noChangeAspect="1"/>
          </p:cNvPicPr>
          <p:nvPr/>
        </p:nvPicPr>
        <p:blipFill rotWithShape="1">
          <a:blip r:embed="rId17" cstate="email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570715" y="3010289"/>
            <a:ext cx="1254821" cy="833016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40" name="Заголовок 1"/>
          <p:cNvSpPr txBox="1">
            <a:spLocks/>
          </p:cNvSpPr>
          <p:nvPr/>
        </p:nvSpPr>
        <p:spPr>
          <a:xfrm>
            <a:off x="827584" y="1191840"/>
            <a:ext cx="8229600" cy="464247"/>
          </a:xfrm>
          <a:prstGeom prst="rect">
            <a:avLst/>
          </a:prstGeom>
        </p:spPr>
        <p:txBody>
          <a:bodyPr vert="horz" lIns="86866" tIns="43433" rIns="86866" bIns="43433" rtlCol="0" anchor="ctr">
            <a:noAutofit/>
          </a:bodyPr>
          <a:lstStyle>
            <a:lvl1pPr algn="ctr" defTabSz="1027661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85000"/>
              </a:lnSpc>
            </a:pPr>
            <a:r>
              <a:rPr lang="ru-RU" sz="28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Инфраструктура инновационной деятельности</a:t>
            </a:r>
          </a:p>
        </p:txBody>
      </p:sp>
      <p:sp>
        <p:nvSpPr>
          <p:cNvPr id="43" name="Скругленный прямоугольник 42"/>
          <p:cNvSpPr/>
          <p:nvPr/>
        </p:nvSpPr>
        <p:spPr>
          <a:xfrm>
            <a:off x="567323" y="1832455"/>
            <a:ext cx="5683738" cy="1432381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666693" y="2053343"/>
            <a:ext cx="5780257" cy="10826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63" b="1" dirty="0"/>
              <a:t>Студии проектов и </a:t>
            </a:r>
            <a:r>
              <a:rPr lang="ru-RU" sz="1863" b="1" dirty="0" err="1"/>
              <a:t>стартапов</a:t>
            </a:r>
            <a:endParaRPr lang="ru-RU" sz="1863" b="1" dirty="0"/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524" dirty="0"/>
              <a:t>формулировка бизнес-идеи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524" dirty="0"/>
              <a:t>работа в команде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524" dirty="0"/>
              <a:t>представление и продвижение своей идеи проекта и </a:t>
            </a:r>
            <a:r>
              <a:rPr lang="ru-RU" sz="1524" dirty="0" err="1"/>
              <a:t>стартапа</a:t>
            </a:r>
            <a:endParaRPr lang="ru-RU" sz="1524" dirty="0"/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48466" y="3299390"/>
            <a:ext cx="5061073" cy="1401905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677607" y="3332015"/>
            <a:ext cx="5953455" cy="1317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63" b="1" dirty="0"/>
              <a:t>Центр трансфера технологий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524" dirty="0"/>
              <a:t>проведение маркетинговых исследований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524" dirty="0"/>
              <a:t>поиск инвестора, партнера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524" dirty="0"/>
              <a:t>подготовка бизнес-проекта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524" dirty="0"/>
              <a:t>создание юридического лица</a:t>
            </a:r>
          </a:p>
        </p:txBody>
      </p:sp>
      <p:sp>
        <p:nvSpPr>
          <p:cNvPr id="49" name="Скругленный прямоугольник 48"/>
          <p:cNvSpPr/>
          <p:nvPr/>
        </p:nvSpPr>
        <p:spPr>
          <a:xfrm>
            <a:off x="548466" y="4746318"/>
            <a:ext cx="5702595" cy="1244221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666693" y="4718342"/>
            <a:ext cx="5880972" cy="1317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63" b="1" dirty="0"/>
              <a:t>Научно-технологический парк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524" dirty="0"/>
              <a:t>льготные условия для ведения инновационного бизнеса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524" dirty="0"/>
              <a:t>юридическое, бухгалтерское и консалтинговое сопровождение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524" dirty="0"/>
              <a:t>доступ к инвестициям на развитие бизнеса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524" dirty="0"/>
              <a:t>благоприятная бизнес-среда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898930" y="60580"/>
            <a:ext cx="8229600" cy="458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ct val="85000"/>
              </a:lnSpc>
            </a:pPr>
            <a:r>
              <a:rPr lang="ru-RU" sz="2800" b="1" i="1" dirty="0">
                <a:ln w="3175" cmpd="sng">
                  <a:noFill/>
                </a:ln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Содействие реализации права молодежи на труд</a:t>
            </a:r>
          </a:p>
        </p:txBody>
      </p:sp>
    </p:spTree>
    <p:extLst>
      <p:ext uri="{BB962C8B-B14F-4D97-AF65-F5344CB8AC3E}">
        <p14:creationId xmlns:p14="http://schemas.microsoft.com/office/powerpoint/2010/main" val="2464846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Скругленный прямоугольник 38"/>
          <p:cNvSpPr/>
          <p:nvPr/>
        </p:nvSpPr>
        <p:spPr>
          <a:xfrm>
            <a:off x="333772" y="2111487"/>
            <a:ext cx="6525571" cy="1247630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62914" y="2168196"/>
            <a:ext cx="6963766" cy="1056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24" b="1" dirty="0"/>
              <a:t>Инициативная разработка в сфере IT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185" dirty="0"/>
              <a:t>Специальное приложение для упрощения коммуникации студентов и преподавателей 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185" dirty="0"/>
              <a:t>В 2020 г. создано предприятие ЧУП «Романец </a:t>
            </a:r>
            <a:r>
              <a:rPr lang="ru-RU" sz="1185" dirty="0" err="1"/>
              <a:t>Энтерпрайзес</a:t>
            </a:r>
            <a:r>
              <a:rPr lang="ru-RU" sz="1185" dirty="0"/>
              <a:t>» – резидент технопарка, специализирующееся на разработке программного</a:t>
            </a:r>
            <a:br>
              <a:rPr lang="ru-RU" sz="1185" dirty="0"/>
            </a:br>
            <a:r>
              <a:rPr lang="ru-RU" sz="1185" dirty="0"/>
              <a:t>обеспечения для решения задач образования и медицины</a:t>
            </a:r>
          </a:p>
        </p:txBody>
      </p:sp>
      <p:pic>
        <p:nvPicPr>
          <p:cNvPr id="19473" name="Picture 8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638367" y="4167723"/>
            <a:ext cx="1203677" cy="798689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9478" name="Picture 25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18044" y="5037288"/>
            <a:ext cx="1524000" cy="839611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 descr="Логотип корпорации 27 Advanced 1920 x 1080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45465" y="2924972"/>
            <a:ext cx="980963" cy="349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https://cttit.ru/uploads/news/2019/09/%D0%9E%D0%B1%D1%8A%D1%8F%D0%B2%D0%BB%D1%8F%D0%B5%D1%82%D1%81%D1%8F%20%D0%B4%D0%BE%D0%BF%D0%BE%D0%BB%D0%BD%D0%B8%D1%82%D0%B5%D0%BB%D1%8C%D0%BD%D1%8B%D0%B9%20%D0%BD%D0%B0%D0%B1%D0%BE%D1%80%20%D0%B4%D0%B5%D1%82%D0%B5%D0%B9%20%D0%BE%D1%82%2013%20%D0%BB%D0%B5%D1%82%20%D0%B2%20%D0%BE%D0%B1%D1%8A%D0%B5%D0%B4%D0%B8%D0%BD%D0%B5%D0%BD%D0%B8%D0%B5%20%C2%AB%D0%92%D0%B5%D0%B1-%D1%80%D0%B0%D0%B7%D1%80%D0%B0%D0%B1%D0%BE%D1%82%D0%BA%D0%B0%C2%BB.jpg"/>
          <p:cNvPicPr>
            <a:picLocks noChangeAspect="1" noChangeArrowheads="1"/>
          </p:cNvPicPr>
          <p:nvPr/>
        </p:nvPicPr>
        <p:blipFill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74475" y="1909677"/>
            <a:ext cx="1267569" cy="843726"/>
          </a:xfrm>
          <a:prstGeom prst="rect">
            <a:avLst/>
          </a:prstGeom>
          <a:ln w="6350">
            <a:solidFill>
              <a:sysClr val="window" lastClr="FFFFFF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5" name="Заголовок 1"/>
          <p:cNvSpPr txBox="1">
            <a:spLocks/>
          </p:cNvSpPr>
          <p:nvPr/>
        </p:nvSpPr>
        <p:spPr>
          <a:xfrm>
            <a:off x="858621" y="915199"/>
            <a:ext cx="8229600" cy="464247"/>
          </a:xfrm>
          <a:prstGeom prst="rect">
            <a:avLst/>
          </a:prstGeom>
        </p:spPr>
        <p:txBody>
          <a:bodyPr vert="horz" lIns="86866" tIns="43433" rIns="86866" bIns="43433" rtlCol="0" anchor="ctr">
            <a:noAutofit/>
          </a:bodyPr>
          <a:lstStyle>
            <a:lvl1pPr algn="ctr" defTabSz="1027661" rtl="0" eaLnBrk="1" latinLnBrk="0" hangingPunct="1">
              <a:spcBef>
                <a:spcPct val="0"/>
              </a:spcBef>
              <a:buNone/>
              <a:defRPr sz="5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lnSpc>
                <a:spcPct val="85000"/>
              </a:lnSpc>
            </a:pPr>
            <a:r>
              <a:rPr lang="ru-RU" sz="24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Примеры самореализации </a:t>
            </a:r>
            <a:br>
              <a:rPr lang="ru-RU" sz="24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</a:br>
            <a:r>
              <a:rPr lang="ru-RU" sz="2400" dirty="0">
                <a:ln w="10160">
                  <a:solidFill>
                    <a:schemeClr val="bg1"/>
                  </a:solidFill>
                  <a:prstDash val="solid"/>
                </a:ln>
                <a:solidFill>
                  <a:srgbClr val="00387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  <a:latin typeface="Impact" pitchFamily="34" charset="0"/>
                <a:cs typeface="Times New Roman" panose="02020603050405020304" pitchFamily="18" charset="0"/>
              </a:rPr>
              <a:t>в инновационной  деятельности</a:t>
            </a:r>
          </a:p>
        </p:txBody>
      </p:sp>
      <p:sp>
        <p:nvSpPr>
          <p:cNvPr id="36" name="AutoShape 3"/>
          <p:cNvSpPr>
            <a:spLocks noChangeArrowheads="1"/>
          </p:cNvSpPr>
          <p:nvPr/>
        </p:nvSpPr>
        <p:spPr bwMode="gray">
          <a:xfrm>
            <a:off x="1023519" y="1639365"/>
            <a:ext cx="4128927" cy="430973"/>
          </a:xfrm>
          <a:prstGeom prst="roundRect">
            <a:avLst>
              <a:gd name="adj" fmla="val 10889"/>
            </a:avLst>
          </a:prstGeom>
          <a:noFill/>
          <a:ln w="12700">
            <a:noFill/>
            <a:round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 lIns="77305" tIns="38654" rIns="77305" bIns="38654" anchor="ctr"/>
          <a:lstStyle/>
          <a:p>
            <a:pPr>
              <a:defRPr/>
            </a:pPr>
            <a:r>
              <a:rPr lang="ru-RU" sz="1693" b="1" dirty="0">
                <a:cs typeface="Arial" pitchFamily="34" charset="0"/>
              </a:rPr>
              <a:t>ОТ СТУДЕНЧЕСКОЙ ИДЕИ ДО СОБСТВЕННОГО БИЗНЕСА</a:t>
            </a:r>
          </a:p>
        </p:txBody>
      </p:sp>
      <p:pic>
        <p:nvPicPr>
          <p:cNvPr id="3074" name="Picture 2" descr="IMG 20200406 185014 483"/>
          <p:cNvPicPr>
            <a:picLocks noChangeAspect="1" noChangeArrowheads="1"/>
          </p:cNvPicPr>
          <p:nvPr/>
        </p:nvPicPr>
        <p:blipFill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922036" y="2575593"/>
            <a:ext cx="1267569" cy="845046"/>
          </a:xfrm>
          <a:prstGeom prst="rect">
            <a:avLst/>
          </a:prstGeom>
          <a:ln w="6350">
            <a:solidFill>
              <a:sysClr val="window" lastClr="FFFFFF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AutoShape 3"/>
          <p:cNvSpPr>
            <a:spLocks noChangeArrowheads="1"/>
          </p:cNvSpPr>
          <p:nvPr/>
        </p:nvSpPr>
        <p:spPr bwMode="gray">
          <a:xfrm>
            <a:off x="827584" y="3592808"/>
            <a:ext cx="4033491" cy="430973"/>
          </a:xfrm>
          <a:prstGeom prst="roundRect">
            <a:avLst>
              <a:gd name="adj" fmla="val 10889"/>
            </a:avLst>
          </a:prstGeom>
          <a:noFill/>
          <a:ln w="12700">
            <a:noFill/>
            <a:round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 lIns="77305" tIns="38654" rIns="77305" bIns="38654" anchor="ctr"/>
          <a:lstStyle/>
          <a:p>
            <a:pPr>
              <a:defRPr/>
            </a:pPr>
            <a:r>
              <a:rPr lang="ru-RU" sz="1693" b="1" dirty="0">
                <a:cs typeface="Arial" pitchFamily="34" charset="0"/>
              </a:rPr>
              <a:t>ОТ СТУДЕНЧЕСКОГО КОНСТРУКТОРСКОГО БЮРО</a:t>
            </a:r>
            <a:br>
              <a:rPr lang="ru-RU" sz="1693" b="1" dirty="0">
                <a:cs typeface="Arial" pitchFamily="34" charset="0"/>
              </a:rPr>
            </a:br>
            <a:r>
              <a:rPr lang="ru-RU" sz="1693" b="1" dirty="0">
                <a:cs typeface="Arial" pitchFamily="34" charset="0"/>
              </a:rPr>
              <a:t>ДО ИННОВАЦИОННОГО ПРЕДПРИЯТИЯ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333773" y="4176682"/>
            <a:ext cx="6830516" cy="1842783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462913" y="4233392"/>
            <a:ext cx="7745346" cy="6916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24" b="1" dirty="0"/>
              <a:t>Студенческое конструкторское бюро кафедры технической механики</a:t>
            </a:r>
          </a:p>
          <a:p>
            <a:pPr marL="150525" indent="-150525">
              <a:buFont typeface="Arial" panose="020B0604020202020204" pitchFamily="34" charset="0"/>
              <a:buChar char="•"/>
            </a:pPr>
            <a:r>
              <a:rPr lang="ru-RU" sz="1185" dirty="0"/>
              <a:t>Создано в 2015 г. с целью проведения исследований в области </a:t>
            </a:r>
            <a:r>
              <a:rPr lang="ru-RU" sz="1185" dirty="0" smtClean="0"/>
              <a:t>технологии</a:t>
            </a:r>
          </a:p>
          <a:p>
            <a:r>
              <a:rPr lang="ru-RU" sz="1185" dirty="0" smtClean="0"/>
              <a:t> </a:t>
            </a:r>
            <a:r>
              <a:rPr lang="ru-RU" sz="1185" dirty="0"/>
              <a:t>информационного моделирования 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462913" y="4895535"/>
            <a:ext cx="7745346" cy="509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24" b="1" dirty="0"/>
              <a:t>Подготовлен </a:t>
            </a:r>
            <a:r>
              <a:rPr lang="ru-RU" sz="1524" b="1" dirty="0" err="1"/>
              <a:t>стартап</a:t>
            </a:r>
            <a:r>
              <a:rPr lang="ru-RU" sz="1524" b="1" dirty="0"/>
              <a:t>-проект «</a:t>
            </a:r>
            <a:r>
              <a:rPr lang="en-US" sz="1524" b="1" dirty="0"/>
              <a:t>BIM engineering», </a:t>
            </a:r>
          </a:p>
          <a:p>
            <a:r>
              <a:rPr lang="ru-RU" sz="1185" dirty="0"/>
              <a:t>который стал призером ежегодного конкурса </a:t>
            </a:r>
            <a:r>
              <a:rPr lang="ru-RU" sz="1185" dirty="0" err="1"/>
              <a:t>стартап</a:t>
            </a:r>
            <a:r>
              <a:rPr lang="ru-RU" sz="1185" dirty="0"/>
              <a:t>-проектов «</a:t>
            </a:r>
            <a:r>
              <a:rPr lang="ru-RU" sz="1185" dirty="0" err="1"/>
              <a:t>ИнНаСтарт</a:t>
            </a:r>
            <a:r>
              <a:rPr lang="ru-RU" sz="1185" dirty="0"/>
              <a:t>»</a:t>
            </a:r>
          </a:p>
        </p:txBody>
      </p:sp>
      <p:sp>
        <p:nvSpPr>
          <p:cNvPr id="50" name="Прямоугольник 49"/>
          <p:cNvSpPr/>
          <p:nvPr/>
        </p:nvSpPr>
        <p:spPr>
          <a:xfrm>
            <a:off x="462913" y="5429300"/>
            <a:ext cx="6396430" cy="561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24" b="1" dirty="0"/>
              <a:t>В 2019 году создано предприятие ООО «Информационные</a:t>
            </a:r>
            <a:br>
              <a:rPr lang="ru-RU" sz="1524" b="1" dirty="0"/>
            </a:br>
            <a:r>
              <a:rPr lang="ru-RU" sz="1524" b="1" dirty="0"/>
              <a:t>технологии в строительстве» – резидент технопарка</a:t>
            </a:r>
          </a:p>
        </p:txBody>
      </p:sp>
      <p:pic>
        <p:nvPicPr>
          <p:cNvPr id="19479" name="Picture 22"/>
          <p:cNvPicPr>
            <a:picLocks noChangeAspect="1" noChangeArrowheads="1"/>
          </p:cNvPicPr>
          <p:nvPr/>
        </p:nvPicPr>
        <p:blipFill>
          <a:blip r:embed="rId12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134481" y="5443242"/>
            <a:ext cx="768860" cy="5377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35088" y="169811"/>
            <a:ext cx="8208912" cy="4585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defTabSz="1027661">
              <a:lnSpc>
                <a:spcPct val="85000"/>
              </a:lnSpc>
              <a:spcBef>
                <a:spcPct val="0"/>
              </a:spcBef>
            </a:pPr>
            <a:r>
              <a:rPr lang="ru-RU" sz="2800" b="1" i="1" dirty="0">
                <a:ln w="3175" cmpd="sng">
                  <a:noFill/>
                </a:ln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+mj-ea"/>
                <a:cs typeface="Times New Roman" pitchFamily="18" charset="0"/>
              </a:rPr>
              <a:t>Содействие реализации права молодежи на труд</a:t>
            </a:r>
          </a:p>
        </p:txBody>
      </p:sp>
    </p:spTree>
    <p:extLst>
      <p:ext uri="{BB962C8B-B14F-4D97-AF65-F5344CB8AC3E}">
        <p14:creationId xmlns:p14="http://schemas.microsoft.com/office/powerpoint/2010/main" val="270181550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39724" y="55259"/>
            <a:ext cx="8183642" cy="475898"/>
          </a:xfrm>
        </p:spPr>
        <p:txBody>
          <a:bodyPr>
            <a:noAutofit/>
          </a:bodyPr>
          <a:lstStyle/>
          <a:p>
            <a:pPr lvl="0" algn="r"/>
            <a:r>
              <a:rPr lang="ru-RU" sz="28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Содействие реализации права молодежи на </a:t>
            </a:r>
            <a:r>
              <a:rPr lang="ru-RU" sz="28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труд</a:t>
            </a:r>
            <a:endParaRPr lang="ru-RU" sz="2800" b="1" i="1" dirty="0">
              <a:solidFill>
                <a:srgbClr val="7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D0E1C4-7F6D-444C-8DDB-3BF40E23CA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25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9584251" y="925567"/>
            <a:ext cx="28304" cy="3331231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5" name="Picture 2" descr="4503FD5861F6B8F17A671A71BCED09C75B60581933A1ED25FEpimgpsh fullsize distr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59" y="4047971"/>
            <a:ext cx="3551723" cy="21675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2" name="Группа 11"/>
          <p:cNvGrpSpPr/>
          <p:nvPr/>
        </p:nvGrpSpPr>
        <p:grpSpPr>
          <a:xfrm>
            <a:off x="5197467" y="623219"/>
            <a:ext cx="3659732" cy="2559666"/>
            <a:chOff x="6027043" y="1010005"/>
            <a:chExt cx="3659732" cy="2559666"/>
          </a:xfrm>
        </p:grpSpPr>
        <p:sp>
          <p:nvSpPr>
            <p:cNvPr id="13" name="AutoShape 3"/>
            <p:cNvSpPr>
              <a:spLocks noChangeArrowheads="1"/>
            </p:cNvSpPr>
            <p:nvPr/>
          </p:nvSpPr>
          <p:spPr bwMode="gray">
            <a:xfrm>
              <a:off x="6087135" y="1010005"/>
              <a:ext cx="3599640" cy="593564"/>
            </a:xfrm>
            <a:prstGeom prst="roundRect">
              <a:avLst>
                <a:gd name="adj" fmla="val 10889"/>
              </a:avLst>
            </a:prstGeom>
            <a:solidFill>
              <a:sysClr val="window" lastClr="FFFFFF"/>
            </a:solidFill>
            <a:ln w="25400" cap="flat" cmpd="sng" algn="ctr">
              <a:solidFill>
                <a:srgbClr val="4F81BD"/>
              </a:solidFill>
              <a:prstDash val="solid"/>
              <a:headEnd/>
              <a:tailEnd/>
            </a:ln>
            <a:effectLst/>
          </p:spPr>
          <p:txBody>
            <a:bodyPr wrap="none" lIns="107287" tIns="53643" rIns="107287" bIns="53643" anchor="ctr"/>
            <a:lstStyle/>
            <a:p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anose="020B0604020202020204" pitchFamily="34" charset="0"/>
                </a:rPr>
                <a:t>    </a:t>
              </a:r>
              <a:r>
                <a:rPr kumimoji="0" lang="ru-RU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F497D">
                      <a:lumMod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СТУДОТРЯДОВСКОЕ</a:t>
              </a:r>
            </a:p>
            <a:p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4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1F497D">
                      <a:lumMod val="50000"/>
                    </a:srgbClr>
                  </a:solidFill>
                  <a:effectLst/>
                  <a:uLnTx/>
                  <a:uFillTx/>
                  <a:latin typeface="Arial" panose="020B0604020202020204" pitchFamily="34" charset="0"/>
                  <a:ea typeface="+mn-ea"/>
                  <a:cs typeface="Arial" panose="020B0604020202020204" pitchFamily="34" charset="0"/>
                </a:rPr>
                <a:t>    ДВИЖЕНИЕ</a:t>
              </a:r>
            </a:p>
          </p:txBody>
        </p:sp>
        <p:cxnSp>
          <p:nvCxnSpPr>
            <p:cNvPr id="16" name="Прямая соединительная линия 15"/>
            <p:cNvCxnSpPr/>
            <p:nvPr/>
          </p:nvCxnSpPr>
          <p:spPr>
            <a:xfrm flipH="1">
              <a:off x="9347790" y="2970467"/>
              <a:ext cx="223189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tailEnd type="oval"/>
            </a:ln>
            <a:effectLst/>
          </p:spPr>
        </p:cxnSp>
        <p:sp>
          <p:nvSpPr>
            <p:cNvPr id="17" name="Прямоугольник 16"/>
            <p:cNvSpPr/>
            <p:nvPr/>
          </p:nvSpPr>
          <p:spPr>
            <a:xfrm>
              <a:off x="6795805" y="1660844"/>
              <a:ext cx="2531150" cy="1908827"/>
            </a:xfrm>
            <a:prstGeom prst="rect">
              <a:avLst/>
            </a:prstGeom>
          </p:spPr>
          <p:txBody>
            <a:bodyPr wrap="none" lIns="107287" tIns="53643" rIns="107287" bIns="53643">
              <a:spAutoFit/>
            </a:bodyPr>
            <a:lstStyle/>
            <a:p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</a:rPr>
                <a:t>Лучший штаб </a:t>
              </a:r>
            </a:p>
            <a:p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</a:rPr>
                <a:t>трудовых дел Беларуси</a:t>
              </a:r>
            </a:p>
            <a:p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</a:rPr>
                <a:t> (2017, 2018)</a:t>
              </a:r>
            </a:p>
            <a:p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6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Times New Roman" panose="02020603050405020304" pitchFamily="18" charset="0"/>
              </a:endParaRPr>
            </a:p>
            <a:p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</a:rPr>
                <a:t>Студенческие отряды:</a:t>
              </a:r>
            </a:p>
            <a:p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2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Times New Roman" panose="02020603050405020304" pitchFamily="18" charset="0"/>
              </a:endParaRPr>
            </a:p>
            <a:p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cs typeface="Times New Roman" panose="02020603050405020304" pitchFamily="18" charset="0"/>
                </a:rPr>
                <a:t>30 </a:t>
              </a:r>
              <a:r>
                <a:rPr kumimoji="0" lang="ru-RU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cs typeface="Times New Roman" panose="02020603050405020304" pitchFamily="18" charset="0"/>
                </a:rPr>
                <a:t>студенческих отрядов,</a:t>
              </a:r>
            </a:p>
            <a:p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1500" b="1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cs typeface="Times New Roman" panose="02020603050405020304" pitchFamily="18" charset="0"/>
                </a:rPr>
                <a:t>460</a:t>
              </a:r>
              <a:r>
                <a:rPr kumimoji="0" lang="ru-RU" sz="1500" b="0" i="0" u="none" strike="noStrike" kern="0" cap="none" spc="0" normalizeH="0" baseline="0" noProof="0" dirty="0" smtClean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Arial" pitchFamily="34" charset="0"/>
                  <a:cs typeface="Times New Roman" panose="02020603050405020304" pitchFamily="18" charset="0"/>
                </a:rPr>
                <a:t> участников</a:t>
              </a:r>
            </a:p>
            <a:p>
              <a:pPr marL="0" marR="0" lvl="0" indent="0" algn="r" defTabSz="91440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900" b="1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itchFamily="34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18" name="Прямая соединительная линия 17"/>
            <p:cNvCxnSpPr/>
            <p:nvPr/>
          </p:nvCxnSpPr>
          <p:spPr>
            <a:xfrm flipH="1">
              <a:off x="9362088" y="2118945"/>
              <a:ext cx="223189" cy="0"/>
            </a:xfrm>
            <a:prstGeom prst="line">
              <a:avLst/>
            </a:prstGeom>
            <a:noFill/>
            <a:ln w="9525" cap="flat" cmpd="sng" algn="ctr">
              <a:solidFill>
                <a:sysClr val="windowText" lastClr="000000">
                  <a:shade val="95000"/>
                  <a:satMod val="105000"/>
                </a:sysClr>
              </a:solidFill>
              <a:prstDash val="solid"/>
              <a:tailEnd type="oval"/>
            </a:ln>
            <a:effectLst/>
          </p:spPr>
        </p:cxnSp>
        <p:pic>
          <p:nvPicPr>
            <p:cNvPr id="19" name="Рисунок 18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027043" y="2695813"/>
              <a:ext cx="871726" cy="804669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</p:grpSp>
      <p:sp>
        <p:nvSpPr>
          <p:cNvPr id="22" name="AutoShape 3"/>
          <p:cNvSpPr>
            <a:spLocks noChangeArrowheads="1"/>
          </p:cNvSpPr>
          <p:nvPr/>
        </p:nvSpPr>
        <p:spPr bwMode="gray">
          <a:xfrm>
            <a:off x="1117214" y="625386"/>
            <a:ext cx="3622617" cy="593564"/>
          </a:xfrm>
          <a:prstGeom prst="roundRect">
            <a:avLst>
              <a:gd name="adj" fmla="val 10889"/>
            </a:avLst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  <a:headEnd/>
            <a:tailEnd/>
          </a:ln>
          <a:effectLst/>
        </p:spPr>
        <p:txBody>
          <a:bodyPr wrap="none" lIns="107287" tIns="53643" rIns="107287" bIns="53643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ИНДИВИДУАЛИЗАЦИЯ</a:t>
            </a:r>
          </a:p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ОБРАЗОВАНИЯ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23" name="Прямая соединительная линия 22"/>
          <p:cNvCxnSpPr/>
          <p:nvPr/>
        </p:nvCxnSpPr>
        <p:spPr>
          <a:xfrm>
            <a:off x="8854866" y="1108186"/>
            <a:ext cx="10031" cy="2896878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headEnd type="oval"/>
          </a:ln>
          <a:effectLst/>
        </p:spPr>
      </p:cxnSp>
      <p:cxnSp>
        <p:nvCxnSpPr>
          <p:cNvPr id="24" name="Прямая соединительная линия 23"/>
          <p:cNvCxnSpPr/>
          <p:nvPr/>
        </p:nvCxnSpPr>
        <p:spPr>
          <a:xfrm flipH="1">
            <a:off x="1186108" y="1108187"/>
            <a:ext cx="1516" cy="1040342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headEnd type="oval"/>
          </a:ln>
          <a:effectLst/>
        </p:spPr>
      </p:cxnSp>
      <p:cxnSp>
        <p:nvCxnSpPr>
          <p:cNvPr id="25" name="Прямая соединительная линия 24"/>
          <p:cNvCxnSpPr/>
          <p:nvPr/>
        </p:nvCxnSpPr>
        <p:spPr>
          <a:xfrm>
            <a:off x="1194763" y="1484784"/>
            <a:ext cx="280866" cy="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tailEnd type="oval"/>
          </a:ln>
          <a:effectLst/>
        </p:spPr>
      </p:cxnSp>
      <p:sp>
        <p:nvSpPr>
          <p:cNvPr id="9" name="Прямоугольник 8"/>
          <p:cNvSpPr/>
          <p:nvPr/>
        </p:nvSpPr>
        <p:spPr>
          <a:xfrm>
            <a:off x="1521384" y="1323201"/>
            <a:ext cx="3539752" cy="7848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500" b="1" kern="0" dirty="0" smtClean="0">
                <a:solidFill>
                  <a:prstClr val="black"/>
                </a:solidFill>
                <a:latin typeface="Arial" pitchFamily="34" charset="0"/>
              </a:rPr>
              <a:t>Перевод </a:t>
            </a:r>
            <a:r>
              <a:rPr lang="ru-RU" sz="1500" b="1" kern="0" dirty="0">
                <a:solidFill>
                  <a:prstClr val="black"/>
                </a:solidFill>
                <a:latin typeface="Arial" pitchFamily="34" charset="0"/>
              </a:rPr>
              <a:t>на индивидуальный </a:t>
            </a:r>
            <a:r>
              <a:rPr lang="ru-RU" sz="1500" b="1" kern="0" dirty="0" smtClean="0">
                <a:solidFill>
                  <a:prstClr val="black"/>
                </a:solidFill>
                <a:latin typeface="Arial" pitchFamily="34" charset="0"/>
              </a:rPr>
              <a:t>план</a:t>
            </a:r>
          </a:p>
          <a:p>
            <a:endParaRPr lang="ru-RU" sz="1500" b="1" kern="0" dirty="0">
              <a:solidFill>
                <a:prstClr val="black"/>
              </a:solidFill>
              <a:latin typeface="Arial" pitchFamily="34" charset="0"/>
            </a:endParaRPr>
          </a:p>
          <a:p>
            <a:r>
              <a:rPr lang="ru-RU" sz="1500" b="1" kern="0" dirty="0" smtClean="0">
                <a:solidFill>
                  <a:prstClr val="black"/>
                </a:solidFill>
                <a:latin typeface="Arial" pitchFamily="34" charset="0"/>
              </a:rPr>
              <a:t>Работа по специальности</a:t>
            </a:r>
            <a:endParaRPr lang="ru-RU" sz="1500" b="1" kern="0" dirty="0">
              <a:solidFill>
                <a:prstClr val="black"/>
              </a:solidFill>
              <a:latin typeface="Arial" pitchFamily="34" charset="0"/>
            </a:endParaRPr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>
            <a:off x="1194763" y="1916832"/>
            <a:ext cx="280866" cy="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tailEnd type="oval"/>
          </a:ln>
          <a:effectLst/>
        </p:spPr>
      </p:cxnSp>
      <p:sp>
        <p:nvSpPr>
          <p:cNvPr id="30" name="AutoShape 3"/>
          <p:cNvSpPr>
            <a:spLocks noChangeArrowheads="1"/>
          </p:cNvSpPr>
          <p:nvPr/>
        </p:nvSpPr>
        <p:spPr bwMode="gray">
          <a:xfrm>
            <a:off x="1004906" y="2368971"/>
            <a:ext cx="3622617" cy="593564"/>
          </a:xfrm>
          <a:prstGeom prst="roundRect">
            <a:avLst>
              <a:gd name="adj" fmla="val 10889"/>
            </a:avLst>
          </a:prstGeom>
          <a:solidFill>
            <a:sysClr val="window" lastClr="FFFFFF"/>
          </a:solidFill>
          <a:ln w="25400" cap="flat" cmpd="sng" algn="ctr">
            <a:solidFill>
              <a:srgbClr val="4F81BD"/>
            </a:solidFill>
            <a:prstDash val="solid"/>
            <a:headEnd/>
            <a:tailEnd/>
          </a:ln>
          <a:effectLst/>
        </p:spPr>
        <p:txBody>
          <a:bodyPr wrap="none" lIns="107287" tIns="53643" rIns="107287" bIns="53643" anchor="ctr"/>
          <a:lstStyle/>
          <a:p>
            <a:pPr marL="0" marR="0" lvl="0" indent="0" defTabSz="91440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РАСПРЕДЕЛЕНИЕ</a:t>
            </a:r>
            <a:endParaRPr kumimoji="0" lang="ru-RU" sz="1400" b="1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flipH="1">
            <a:off x="1115698" y="2862226"/>
            <a:ext cx="1516" cy="1040342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headEnd type="oval"/>
          </a:ln>
          <a:effectLst/>
        </p:spPr>
      </p:cxnSp>
      <p:sp>
        <p:nvSpPr>
          <p:cNvPr id="33" name="Прямоугольник 32"/>
          <p:cNvSpPr/>
          <p:nvPr/>
        </p:nvSpPr>
        <p:spPr>
          <a:xfrm>
            <a:off x="1250926" y="3003222"/>
            <a:ext cx="3874983" cy="78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500" b="1" kern="0" dirty="0">
                <a:solidFill>
                  <a:prstClr val="black"/>
                </a:solidFill>
                <a:latin typeface="Arial" pitchFamily="34" charset="0"/>
              </a:rPr>
              <a:t>Практически 100% студентов  дневной бюджетной формы получения </a:t>
            </a:r>
            <a:r>
              <a:rPr lang="ru-RU" sz="1500" b="1" kern="0" dirty="0" smtClean="0">
                <a:solidFill>
                  <a:prstClr val="black"/>
                </a:solidFill>
                <a:latin typeface="Arial" pitchFamily="34" charset="0"/>
              </a:rPr>
              <a:t>образования</a:t>
            </a:r>
            <a:endParaRPr lang="ru-RU" sz="1500" b="1" kern="0" dirty="0">
              <a:solidFill>
                <a:prstClr val="black"/>
              </a:solidFill>
              <a:latin typeface="Arial" pitchFamily="34" charset="0"/>
            </a:endParaRPr>
          </a:p>
        </p:txBody>
      </p:sp>
      <p:cxnSp>
        <p:nvCxnSpPr>
          <p:cNvPr id="41" name="Прямая соединительная линия 40"/>
          <p:cNvCxnSpPr/>
          <p:nvPr/>
        </p:nvCxnSpPr>
        <p:spPr>
          <a:xfrm flipH="1">
            <a:off x="8641708" y="3284984"/>
            <a:ext cx="223189" cy="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tailEnd type="oval"/>
          </a:ln>
          <a:effectLst/>
        </p:spPr>
      </p:cxnSp>
      <p:sp>
        <p:nvSpPr>
          <p:cNvPr id="42" name="Прямоугольник 41"/>
          <p:cNvSpPr/>
          <p:nvPr/>
        </p:nvSpPr>
        <p:spPr>
          <a:xfrm>
            <a:off x="5125909" y="3142334"/>
            <a:ext cx="3488111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500" b="1" kern="0" dirty="0" smtClean="0">
                <a:solidFill>
                  <a:prstClr val="black"/>
                </a:solidFill>
                <a:latin typeface="Arial" pitchFamily="34" charset="0"/>
              </a:rPr>
              <a:t>Школа </a:t>
            </a:r>
            <a:r>
              <a:rPr lang="ru-RU" sz="1500" b="1" kern="0" dirty="0">
                <a:solidFill>
                  <a:prstClr val="black"/>
                </a:solidFill>
                <a:latin typeface="Arial" pitchFamily="34" charset="0"/>
              </a:rPr>
              <a:t>вожатского </a:t>
            </a:r>
            <a:r>
              <a:rPr lang="ru-RU" sz="1500" b="1" kern="0" dirty="0" smtClean="0">
                <a:solidFill>
                  <a:prstClr val="black"/>
                </a:solidFill>
                <a:latin typeface="Arial" pitchFamily="34" charset="0"/>
              </a:rPr>
              <a:t>мастерства</a:t>
            </a:r>
          </a:p>
          <a:p>
            <a:endParaRPr lang="ru-RU" sz="1500" b="1" kern="0" dirty="0" smtClean="0">
              <a:solidFill>
                <a:prstClr val="black"/>
              </a:solidFill>
              <a:latin typeface="Arial" pitchFamily="34" charset="0"/>
            </a:endParaRPr>
          </a:p>
          <a:p>
            <a:pPr algn="r"/>
            <a:r>
              <a:rPr lang="ru-RU" sz="1500" b="1" kern="0" dirty="0">
                <a:solidFill>
                  <a:prstClr val="black"/>
                </a:solidFill>
                <a:latin typeface="Arial" pitchFamily="34" charset="0"/>
              </a:rPr>
              <a:t>Школа командиров и </a:t>
            </a:r>
            <a:r>
              <a:rPr lang="ru-RU" sz="1500" b="1" kern="0" dirty="0" smtClean="0">
                <a:solidFill>
                  <a:prstClr val="black"/>
                </a:solidFill>
                <a:latin typeface="Arial" pitchFamily="34" charset="0"/>
              </a:rPr>
              <a:t>комиссаров</a:t>
            </a:r>
          </a:p>
          <a:p>
            <a:pPr algn="r"/>
            <a:r>
              <a:rPr lang="ru-RU" sz="1500" b="1" kern="0" dirty="0" smtClean="0">
                <a:solidFill>
                  <a:prstClr val="black"/>
                </a:solidFill>
                <a:latin typeface="Arial" pitchFamily="34" charset="0"/>
              </a:rPr>
              <a:t>студенческих </a:t>
            </a:r>
            <a:r>
              <a:rPr lang="ru-RU" sz="1500" b="1" kern="0" dirty="0">
                <a:solidFill>
                  <a:prstClr val="black"/>
                </a:solidFill>
                <a:latin typeface="Arial" pitchFamily="34" charset="0"/>
              </a:rPr>
              <a:t>отрядов</a:t>
            </a:r>
          </a:p>
        </p:txBody>
      </p:sp>
      <p:cxnSp>
        <p:nvCxnSpPr>
          <p:cNvPr id="43" name="Прямая соединительная линия 42"/>
          <p:cNvCxnSpPr/>
          <p:nvPr/>
        </p:nvCxnSpPr>
        <p:spPr>
          <a:xfrm flipH="1">
            <a:off x="8627410" y="3717032"/>
            <a:ext cx="223189" cy="0"/>
          </a:xfrm>
          <a:prstGeom prst="line">
            <a:avLst/>
          </a:prstGeom>
          <a:noFill/>
          <a:ln w="9525" cap="flat" cmpd="sng" algn="ctr">
            <a:solidFill>
              <a:sysClr val="windowText" lastClr="000000">
                <a:shade val="95000"/>
                <a:satMod val="105000"/>
              </a:sysClr>
            </a:solidFill>
            <a:prstDash val="solid"/>
            <a:tailEnd type="oval"/>
          </a:ln>
          <a:effectLst/>
        </p:spPr>
      </p:cxnSp>
      <p:pic>
        <p:nvPicPr>
          <p:cNvPr id="44" name="Picture 12" descr="14146_98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62" t="29735" b="16241"/>
          <a:stretch/>
        </p:blipFill>
        <p:spPr bwMode="auto">
          <a:xfrm>
            <a:off x="3803221" y="4264983"/>
            <a:ext cx="5046561" cy="246261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Рисунок 4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362685">
            <a:off x="5077874" y="949926"/>
            <a:ext cx="791385" cy="1370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3739132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-7410" y="0"/>
            <a:ext cx="9093696" cy="576064"/>
          </a:xfrm>
        </p:spPr>
        <p:txBody>
          <a:bodyPr>
            <a:noAutofit/>
          </a:bodyPr>
          <a:lstStyle/>
          <a:p>
            <a:pPr algn="r"/>
            <a:r>
              <a:rPr lang="ru-RU" sz="24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Государственная поддержка молодежи </a:t>
            </a:r>
            <a:r>
              <a:rPr lang="ru-RU" sz="24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4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получении </a:t>
            </a:r>
            <a:r>
              <a:rPr lang="ru-RU" sz="24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образования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315143304"/>
              </p:ext>
            </p:extLst>
          </p:nvPr>
        </p:nvGraphicFramePr>
        <p:xfrm>
          <a:off x="323528" y="3212976"/>
          <a:ext cx="8712967" cy="338437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3449712342"/>
              </p:ext>
            </p:extLst>
          </p:nvPr>
        </p:nvGraphicFramePr>
        <p:xfrm>
          <a:off x="755576" y="764704"/>
          <a:ext cx="8208912" cy="144016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  <p:sp>
        <p:nvSpPr>
          <p:cNvPr id="6" name="Стрелка вниз 5"/>
          <p:cNvSpPr/>
          <p:nvPr/>
        </p:nvSpPr>
        <p:spPr>
          <a:xfrm>
            <a:off x="3419872" y="2276872"/>
            <a:ext cx="2520280" cy="792088"/>
          </a:xfrm>
          <a:prstGeom prst="downArrow">
            <a:avLst/>
          </a:prstGeom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667446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gef.gstu.by/sites/default/files/styles/full_page__615px_/public/atoms/image/f0/a9/stipendiya1d5b8a21554042b311dd5d6b9ad798ad.jpg?itok=EmT8n4sA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4138" y="1302527"/>
            <a:ext cx="2572662" cy="22632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58363" y="26166"/>
            <a:ext cx="8185638" cy="499383"/>
          </a:xfrm>
        </p:spPr>
        <p:txBody>
          <a:bodyPr>
            <a:noAutofit/>
          </a:bodyPr>
          <a:lstStyle/>
          <a:p>
            <a:pPr lvl="0" algn="r"/>
            <a:r>
              <a:rPr lang="ru-RU" sz="28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Поддержка талантливой и одаренной молодежи</a:t>
            </a:r>
            <a:endParaRPr lang="ru-RU" sz="2800" dirty="0">
              <a:ln w="10160">
                <a:solidFill>
                  <a:schemeClr val="bg1"/>
                </a:solidFill>
                <a:prstDash val="solid"/>
              </a:ln>
              <a:solidFill>
                <a:srgbClr val="00387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  <a:latin typeface="Impact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AD0E1C4-7F6D-444C-8DDB-3BF40E23CA2E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27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hape 406"/>
          <p:cNvSpPr/>
          <p:nvPr/>
        </p:nvSpPr>
        <p:spPr>
          <a:xfrm>
            <a:off x="1475657" y="5598602"/>
            <a:ext cx="7668344" cy="1034936"/>
          </a:xfrm>
          <a:prstGeom prst="roundRect">
            <a:avLst>
              <a:gd name="adj" fmla="val 16667"/>
            </a:avLst>
          </a:prstGeom>
          <a:noFill/>
          <a:ln>
            <a:noFill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lIns="84392" tIns="84392" rIns="84392" bIns="84392" anchor="ctr"/>
          <a:lstStyle/>
          <a:p>
            <a:pPr marL="76202">
              <a:spcAft>
                <a:spcPts val="554"/>
              </a:spcAft>
              <a:buClr>
                <a:schemeClr val="accent6">
                  <a:lumMod val="50000"/>
                </a:schemeClr>
              </a:buClr>
              <a:defRPr/>
            </a:pPr>
            <a:r>
              <a:rPr lang="ru-RU" sz="1662" dirty="0" smtClean="0">
                <a:latin typeface="Arial "/>
              </a:rPr>
              <a:t>В республиканский банк </a:t>
            </a:r>
            <a:r>
              <a:rPr lang="ru-RU" sz="1662" dirty="0">
                <a:latin typeface="Arial "/>
              </a:rPr>
              <a:t>данных одаренной молодежи по состоянию на </a:t>
            </a:r>
            <a:r>
              <a:rPr lang="ru-RU" sz="1662" dirty="0" smtClean="0">
                <a:latin typeface="Arial "/>
              </a:rPr>
              <a:t>01.10.2020 включено </a:t>
            </a:r>
            <a:r>
              <a:rPr lang="ru-RU" sz="1662" b="1" dirty="0" smtClean="0">
                <a:solidFill>
                  <a:srgbClr val="760000"/>
                </a:solidFill>
                <a:latin typeface="Arial "/>
              </a:rPr>
              <a:t>82</a:t>
            </a:r>
            <a:r>
              <a:rPr lang="ru-RU" sz="1662" b="1" dirty="0" smtClean="0">
                <a:latin typeface="Arial "/>
              </a:rPr>
              <a:t> </a:t>
            </a:r>
            <a:r>
              <a:rPr lang="ru-RU" sz="1662" dirty="0">
                <a:latin typeface="Arial "/>
              </a:rPr>
              <a:t>человек (из них </a:t>
            </a:r>
            <a:r>
              <a:rPr lang="ru-RU" sz="1662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"/>
              </a:rPr>
              <a:t>30</a:t>
            </a:r>
            <a:r>
              <a:rPr lang="ru-RU" sz="1662" dirty="0" smtClean="0">
                <a:latin typeface="Arial "/>
              </a:rPr>
              <a:t> работников, </a:t>
            </a:r>
            <a:r>
              <a:rPr lang="ru-RU" sz="1662" b="1" dirty="0" smtClean="0">
                <a:solidFill>
                  <a:srgbClr val="76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"/>
              </a:rPr>
              <a:t>52</a:t>
            </a:r>
            <a:r>
              <a:rPr lang="ru-RU" sz="1662" dirty="0" smtClean="0">
                <a:latin typeface="Arial "/>
              </a:rPr>
              <a:t> </a:t>
            </a:r>
            <a:r>
              <a:rPr lang="ru-RU" sz="1662" dirty="0">
                <a:latin typeface="Arial "/>
              </a:rPr>
              <a:t>обучающихся</a:t>
            </a:r>
            <a:r>
              <a:rPr lang="ru-RU" sz="1662" dirty="0" smtClean="0">
                <a:latin typeface="Arial "/>
              </a:rPr>
              <a:t>)</a:t>
            </a:r>
            <a:endParaRPr lang="ru-RU" sz="1662" dirty="0">
              <a:latin typeface="Arial "/>
            </a:endParaRPr>
          </a:p>
          <a:p>
            <a:pPr marL="76202" algn="just">
              <a:spcAft>
                <a:spcPts val="554"/>
              </a:spcAft>
              <a:buClr>
                <a:schemeClr val="accent6">
                  <a:lumMod val="50000"/>
                </a:schemeClr>
              </a:buClr>
              <a:defRPr/>
            </a:pPr>
            <a:endParaRPr lang="ru-RU" sz="1015" dirty="0">
              <a:latin typeface="Arial 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1187624" y="5661248"/>
            <a:ext cx="3312368" cy="21643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286546" y="603210"/>
            <a:ext cx="8857455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1600" b="1" dirty="0">
                <a:solidFill>
                  <a:schemeClr val="tx2"/>
                </a:solidFill>
              </a:rPr>
              <a:t>Количество обучающихся</a:t>
            </a:r>
            <a:r>
              <a:rPr lang="ru-RU" altLang="ru-RU" sz="1600" b="1" dirty="0" smtClean="0">
                <a:solidFill>
                  <a:schemeClr val="tx2"/>
                </a:solidFill>
              </a:rPr>
              <a:t>, удостоенных стипендии Президента </a:t>
            </a:r>
            <a:r>
              <a:rPr lang="ru-RU" altLang="ru-RU" sz="1600" b="1" dirty="0">
                <a:solidFill>
                  <a:schemeClr val="tx2"/>
                </a:solidFill>
              </a:rPr>
              <a:t>Республики </a:t>
            </a:r>
            <a:r>
              <a:rPr lang="ru-RU" altLang="ru-RU" sz="1600" b="1" dirty="0" smtClean="0">
                <a:solidFill>
                  <a:schemeClr val="tx2"/>
                </a:solidFill>
              </a:rPr>
              <a:t>Беларусь</a:t>
            </a:r>
            <a:endParaRPr lang="ru-RU" sz="1600" dirty="0">
              <a:solidFill>
                <a:schemeClr val="tx2"/>
              </a:solidFill>
            </a:endParaRPr>
          </a:p>
        </p:txBody>
      </p:sp>
      <p:pic>
        <p:nvPicPr>
          <p:cNvPr id="3074" name="Picture 2" descr="C:\Users\Okotova\Downloads\3691_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30992" y="3501008"/>
            <a:ext cx="2555808" cy="17204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1799083"/>
              </p:ext>
            </p:extLst>
          </p:nvPr>
        </p:nvGraphicFramePr>
        <p:xfrm>
          <a:off x="395536" y="1054376"/>
          <a:ext cx="5856900" cy="4542430"/>
        </p:xfrm>
        <a:graphic>
          <a:graphicData uri="http://schemas.openxmlformats.org/drawingml/2006/table">
            <a:tbl>
              <a:tblPr firstRow="1" firstCol="1" bandRow="1"/>
              <a:tblGrid>
                <a:gridCol w="458369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732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1842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Факультет</a:t>
                      </a:r>
                      <a:endParaRPr lang="ru-RU" sz="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14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9702">
                <a:tc>
                  <a:txBody>
                    <a:bodyPr/>
                    <a:lstStyle/>
                    <a:p>
                      <a:pPr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Психологии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21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Биологии и экологии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85549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Физико-технический 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8816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Экономики и управления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6246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Искусств и дизайна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70968">
                <a:tc>
                  <a:txBody>
                    <a:bodyPr/>
                    <a:lstStyle/>
                    <a:p>
                      <a:pPr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Юридический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52148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Истории, коммуникации и туризма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279473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Филологический 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252741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Инженерно-строительный 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  <a:tr h="291624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Математики  и информатики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0"/>
                  </a:ext>
                </a:extLst>
              </a:tr>
              <a:tr h="26489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Инновационных технологий машиностроения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1"/>
                  </a:ext>
                </a:extLst>
              </a:tr>
              <a:tr h="25699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Педагогический 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2"/>
                  </a:ext>
                </a:extLst>
              </a:tr>
              <a:tr h="249702">
                <a:tc>
                  <a:txBody>
                    <a:bodyPr/>
                    <a:lstStyle/>
                    <a:p>
                      <a:pPr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Военный 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3"/>
                  </a:ext>
                </a:extLst>
              </a:tr>
              <a:tr h="249702">
                <a:tc>
                  <a:txBody>
                    <a:bodyPr/>
                    <a:lstStyle/>
                    <a:p>
                      <a:pPr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1600" kern="120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Физической культуры</a:t>
                      </a:r>
                      <a:endParaRPr lang="ru-RU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CDE3F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4"/>
                  </a:ext>
                </a:extLst>
              </a:tr>
              <a:tr h="249702">
                <a:tc>
                  <a:txBody>
                    <a:bodyPr/>
                    <a:lstStyle/>
                    <a:p>
                      <a:pPr>
                        <a:lnSpc>
                          <a:spcPts val="1355"/>
                        </a:lnSpc>
                        <a:spcAft>
                          <a:spcPts val="0"/>
                        </a:spcAft>
                      </a:pPr>
                      <a:r>
                        <a:rPr lang="ru-RU" sz="1600" b="1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Республиканский банк данных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endParaRPr lang="ru-RU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48194" marR="48194" marT="7229" marB="0" anchor="ctr">
                    <a:lnL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30ACEC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8F1F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7904061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219347" y="0"/>
            <a:ext cx="7920880" cy="612941"/>
          </a:xfrm>
        </p:spPr>
        <p:txBody>
          <a:bodyPr>
            <a:noAutofit/>
          </a:bodyPr>
          <a:lstStyle/>
          <a:p>
            <a:pPr algn="r"/>
            <a:r>
              <a:rPr lang="ru-RU" sz="24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Государственная поддержка </a:t>
            </a:r>
            <a:r>
              <a:rPr lang="ru-RU" sz="24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4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талантливой </a:t>
            </a:r>
            <a:r>
              <a:rPr lang="ru-RU" sz="24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одаренной </a:t>
            </a:r>
            <a:r>
              <a:rPr lang="ru-RU" sz="24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молодежи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683568" y="295779"/>
            <a:ext cx="8328992" cy="4069325"/>
          </a:xfrm>
        </p:spPr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Республике Беларусь организуются мероприятия, в том числе олимпиады и конкурсы, направленные на выявление талантливой и одаренной молодежи, проводится постоянный мониторинг работы с такой молодежью, ведутся банки данных талантливой и одаренной молодежи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Ведение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банка данных талантливой молодежи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осуществляется Министерством культуры Республики Беларусь либо организацией, им уполномоченной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Ведение </a:t>
            </a:r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банка данных одаренной молодежи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осуществляется Министерством образования Республики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Беларусь.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Picture 2" descr="C:\Users\Okotova\Downloads\3691_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5768" y="4005064"/>
            <a:ext cx="2954459" cy="19888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Ð°ÑÑÐ¸Ð½ÐºÐ¸ Ð¿Ð¾ Ð·Ð°Ð¿ÑÐ¾ÑÑ ÑÐ°Ð»Ð°Ð½ÑÐ»Ð¸Ð²Ð°Ñ Ð¼Ð¾Ð»Ð¾Ð´ÐµÐ¶Ñ Ð³ÑÐ³Ñ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4725144"/>
            <a:ext cx="3327772" cy="20168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ÐÐ°ÑÑÐ¸Ð½ÐºÐ¸ Ð¿Ð¾ Ð·Ð°Ð¿ÑÐ¾ÑÑ ÑÐ°Ð»Ð°Ð½ÑÐ»Ð¸Ð²Ð°Ñ Ð¼Ð¾Ð»Ð¾Ð´ÐµÐ¶Ñ Ð³ÑÐ³Ñ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941" y="4005064"/>
            <a:ext cx="3190243" cy="187220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0657079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 descr="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16587" y="3750825"/>
            <a:ext cx="2427979" cy="161865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134486" y="296086"/>
            <a:ext cx="8048634" cy="675274"/>
          </a:xfrm>
          <a:prstGeom prst="rect">
            <a:avLst/>
          </a:prstGeom>
        </p:spPr>
        <p:txBody>
          <a:bodyPr lIns="83071" tIns="41536" rIns="83071" bIns="41536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>
              <a:defRPr/>
            </a:pPr>
            <a:endParaRPr lang="ru-RU" sz="2370" b="1" dirty="0">
              <a:solidFill>
                <a:srgbClr val="002060"/>
              </a:solidFill>
              <a:latin typeface="Calibri"/>
              <a:ea typeface="Calibri"/>
              <a:cs typeface="Times New Roman" panose="02020603050405020304" pitchFamily="18" charset="0"/>
              <a:sym typeface="Calibri"/>
            </a:endParaRPr>
          </a:p>
        </p:txBody>
      </p:sp>
      <p:graphicFrame>
        <p:nvGraphicFramePr>
          <p:cNvPr id="2" name="Схема 1"/>
          <p:cNvGraphicFramePr/>
          <p:nvPr>
            <p:extLst>
              <p:ext uri="{D42A27DB-BD31-4B8C-83A1-F6EECF244321}">
                <p14:modId xmlns:p14="http://schemas.microsoft.com/office/powerpoint/2010/main" val="805581728"/>
              </p:ext>
            </p:extLst>
          </p:nvPr>
        </p:nvGraphicFramePr>
        <p:xfrm>
          <a:off x="305088" y="971360"/>
          <a:ext cx="6210870" cy="53796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pic>
        <p:nvPicPr>
          <p:cNvPr id="2050" name="Picture 2" descr="IMG_20190627_230648_368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329" y="4872331"/>
            <a:ext cx="2438050" cy="16253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IMG_20190627_230645_21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15329" y="2374032"/>
            <a:ext cx="2438050" cy="16253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ÐÐ°ÑÑÐ¸Ð½ÐºÐ¸ Ð¿Ð¾ Ð·Ð°Ð¿ÑÐ¾ÑÑ Ð²Ð¸Ð·Ð¸Ñ Ð»ÑÐºÐ°ÑÐµÐ½ÐºÐ¾ Ð² Ð³ÑÐ¾Ð´Ð½Ð¾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414" b="8894"/>
          <a:stretch/>
        </p:blipFill>
        <p:spPr bwMode="auto">
          <a:xfrm>
            <a:off x="6316587" y="1143139"/>
            <a:ext cx="2743436" cy="158885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939987" y="34476"/>
            <a:ext cx="818191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Поддержка талантливой и одаренной молодежи</a:t>
            </a:r>
            <a:endParaRPr lang="ru-RU" sz="28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9552" y="5635978"/>
            <a:ext cx="3385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dirty="0" smtClean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endParaRPr lang="ru-RU" sz="24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5208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7767" y="188640"/>
            <a:ext cx="8748464" cy="706090"/>
          </a:xfrm>
        </p:spPr>
        <p:txBody>
          <a:bodyPr>
            <a:noAutofit/>
          </a:bodyPr>
          <a:lstStyle/>
          <a:p>
            <a:pPr algn="r"/>
            <a:r>
              <a:rPr lang="ru-RU" sz="20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 </a:t>
            </a:r>
            <a:r>
              <a:rPr lang="ru-RU" sz="20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нормативные документы, </a:t>
            </a:r>
            <a:br>
              <a:rPr lang="ru-RU" sz="20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регламентирующие реализацию </a:t>
            </a:r>
            <a:r>
              <a:rPr lang="ru-RU" sz="20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государственной молодежной </a:t>
            </a:r>
            <a:r>
              <a:rPr lang="ru-RU" sz="20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политики</a:t>
            </a:r>
            <a:endParaRPr lang="ru-RU" sz="2000" i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84570684"/>
              </p:ext>
            </p:extLst>
          </p:nvPr>
        </p:nvGraphicFramePr>
        <p:xfrm>
          <a:off x="179512" y="1268760"/>
          <a:ext cx="8712968" cy="42484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059263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4463" y="149869"/>
            <a:ext cx="8229600" cy="356919"/>
          </a:xfrm>
        </p:spPr>
        <p:txBody>
          <a:bodyPr>
            <a:noAutofit/>
          </a:bodyPr>
          <a:lstStyle/>
          <a:p>
            <a:pPr lvl="0" algn="r"/>
            <a:r>
              <a:rPr lang="ru-RU" altLang="ru-RU" sz="28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Реализация молодежной кадровой </a:t>
            </a:r>
            <a:r>
              <a:rPr lang="ru-RU" altLang="ru-RU" sz="28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политики</a:t>
            </a:r>
            <a:endParaRPr lang="ru-RU" sz="2800" b="1" i="1" dirty="0">
              <a:solidFill>
                <a:srgbClr val="7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64463" y="980728"/>
            <a:ext cx="4255477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39978" indent="-263776">
              <a:spcAft>
                <a:spcPts val="554"/>
              </a:spcAft>
              <a:buClr>
                <a:srgbClr val="161645"/>
              </a:buClr>
              <a:buFontTx/>
              <a:buChar char="-"/>
            </a:pPr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Совет молодых специалистов;</a:t>
            </a:r>
          </a:p>
          <a:p>
            <a:pPr marL="339978" indent="-263776">
              <a:spcAft>
                <a:spcPts val="554"/>
              </a:spcAft>
              <a:buClr>
                <a:srgbClr val="161645"/>
              </a:buClr>
              <a:buFontTx/>
              <a:buChar char="-"/>
            </a:pPr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Совет молодых ученых;</a:t>
            </a:r>
          </a:p>
          <a:p>
            <a:pPr marL="339978" indent="-263776">
              <a:spcAft>
                <a:spcPts val="554"/>
              </a:spcAft>
              <a:buClr>
                <a:srgbClr val="161645"/>
              </a:buClr>
              <a:buFontTx/>
              <a:buChar char="-"/>
            </a:pPr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Институт наставничества;</a:t>
            </a:r>
          </a:p>
          <a:p>
            <a:pPr marL="339978" indent="-263776">
              <a:spcAft>
                <a:spcPts val="554"/>
              </a:spcAft>
              <a:buClr>
                <a:srgbClr val="161645"/>
              </a:buClr>
              <a:buFontTx/>
              <a:buChar char="-"/>
            </a:pPr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Перспективный кадровый резерв;</a:t>
            </a:r>
          </a:p>
          <a:p>
            <a:pPr marL="339978" indent="-263776">
              <a:spcAft>
                <a:spcPts val="554"/>
              </a:spcAft>
              <a:buClr>
                <a:srgbClr val="161645"/>
              </a:buClr>
              <a:buFontTx/>
              <a:buChar char="-"/>
            </a:pPr>
            <a:r>
              <a:rPr lang="ru-RU" altLang="ru-RU" b="1" dirty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Студенческий кадровый резерв</a:t>
            </a:r>
          </a:p>
          <a:p>
            <a:pPr marL="339978" indent="-263776" algn="just">
              <a:spcAft>
                <a:spcPts val="554"/>
              </a:spcAft>
              <a:buClr>
                <a:srgbClr val="161645"/>
              </a:buClr>
              <a:buFontTx/>
              <a:buChar char="-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Работа Школы руководителя</a:t>
            </a:r>
          </a:p>
          <a:p>
            <a:pPr marL="339978" indent="-263776" algn="just">
              <a:spcAft>
                <a:spcPts val="554"/>
              </a:spcAft>
              <a:buClr>
                <a:srgbClr val="161645"/>
              </a:buClr>
              <a:buFontTx/>
              <a:buChar char="-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Работа Школы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лидера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4" descr="http://www.abiturient.by/files/univer-photos/cafs/risunok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4307" y="4410967"/>
            <a:ext cx="2731858" cy="197129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850690" y="728174"/>
            <a:ext cx="4207969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63776" indent="-263776" algn="just">
              <a:buClr>
                <a:srgbClr val="C00000"/>
              </a:buClr>
              <a:buFont typeface="Courier New" pitchFamily="49" charset="0"/>
              <a:buChar char="o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социально-психологические тренинги, семинары по совершенствованию профессиональных и личностных компетенций</a:t>
            </a:r>
          </a:p>
          <a:p>
            <a:pPr marL="263776" indent="-263776" algn="just">
              <a:buClr>
                <a:srgbClr val="C00000"/>
              </a:buClr>
              <a:buFont typeface="Courier New" pitchFamily="49" charset="0"/>
              <a:buChar char="o"/>
            </a:pPr>
            <a:endParaRPr lang="ru-RU" sz="1400" b="1" dirty="0">
              <a:latin typeface="Times New Roman" pitchFamily="18" charset="0"/>
              <a:cs typeface="Times New Roman" pitchFamily="18" charset="0"/>
            </a:endParaRPr>
          </a:p>
          <a:p>
            <a:pPr marL="263776" indent="-263776" algn="just">
              <a:buClr>
                <a:srgbClr val="C00000"/>
              </a:buClr>
              <a:buFont typeface="Courier New" pitchFamily="49" charset="0"/>
              <a:buChar char="o"/>
            </a:pPr>
            <a:r>
              <a:rPr lang="ru-RU" b="1" dirty="0">
                <a:latin typeface="Times New Roman" pitchFamily="18" charset="0"/>
                <a:cs typeface="Times New Roman" pitchFamily="18" charset="0"/>
              </a:rPr>
              <a:t>мастер-классы с участием высококвалифицированных опытных преподавателей и специалистов</a:t>
            </a:r>
          </a:p>
          <a:p>
            <a:pPr marL="263776" indent="-263776" algn="just">
              <a:buClr>
                <a:srgbClr val="C00000"/>
              </a:buClr>
              <a:buFont typeface="Courier New" pitchFamily="49" charset="0"/>
              <a:buChar char="o"/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marL="263776" indent="-263776" algn="just">
              <a:buClr>
                <a:srgbClr val="C00000"/>
              </a:buClr>
              <a:buFont typeface="Courier New" pitchFamily="49" charset="0"/>
              <a:buChar char="o"/>
            </a:pPr>
            <a:r>
              <a:rPr lang="ru-RU" b="1" dirty="0">
                <a:latin typeface="Times New Roman" pitchFamily="18" charset="0"/>
                <a:ea typeface="+mj-ea"/>
                <a:cs typeface="Times New Roman" pitchFamily="18" charset="0"/>
              </a:rPr>
              <a:t>меры материального поощрения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6899" y="4275468"/>
            <a:ext cx="2936244" cy="18939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29234" y="4363505"/>
            <a:ext cx="2881225" cy="19225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2" name="Прямая соединительная линия 11"/>
          <p:cNvCxnSpPr/>
          <p:nvPr/>
        </p:nvCxnSpPr>
        <p:spPr>
          <a:xfrm>
            <a:off x="4832196" y="859147"/>
            <a:ext cx="10778" cy="3244013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48275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8" name="Picture 10" descr="ÐÐ°ÑÑÐ¸Ð½ÐºÐ¸ Ð¿Ð¾ Ð·Ð°Ð¿ÑÐ¾ÑÑ Ð±ÐµÐ»Ð°Ñ ÑÑÑÑ Ð³ÑÐ³Ñ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-625" t="5321" r="625" b="23996"/>
          <a:stretch/>
        </p:blipFill>
        <p:spPr bwMode="auto">
          <a:xfrm>
            <a:off x="6330886" y="1792749"/>
            <a:ext cx="1294018" cy="751953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ÐÐ°ÑÑÐ¸Ð½ÐºÐ¸ Ð¿Ð¾ Ð·Ð°Ð¿ÑÐ¾ÑÑ Ð±ÑÑÐ¼ Ð³ÑÐ³Ñ"/>
          <p:cNvPicPr>
            <a:picLocks noChangeAspect="1" noChangeArrowheads="1"/>
          </p:cNvPicPr>
          <p:nvPr/>
        </p:nvPicPr>
        <p:blipFill rotWithShape="1">
          <a:blip r:embed="rId5" cstate="email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t="26304" b="3007"/>
          <a:stretch/>
        </p:blipFill>
        <p:spPr bwMode="auto">
          <a:xfrm>
            <a:off x="5280915" y="2621759"/>
            <a:ext cx="3428190" cy="99706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ÐÐ°ÑÑÐ¸Ð½ÐºÐ¸ Ð¿Ð¾ Ð·Ð°Ð¿ÑÐ¾ÑÑ Ð±ÐµÐ»Ð¾ÑÑÑÑÐºÐ¸Ð¹ ÑÐ¾ÑÐ· Ð¶ÐµÐ½ÑÐ¸Ð½ Ð³ÑÐ³Ñ"/>
          <p:cNvPicPr>
            <a:picLocks noChangeAspect="1" noChangeArrowheads="1"/>
          </p:cNvPicPr>
          <p:nvPr/>
        </p:nvPicPr>
        <p:blipFill rotWithShape="1">
          <a:blip r:embed="rId7" cstate="email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380" t="19235" r="5811" b="4120"/>
          <a:stretch/>
        </p:blipFill>
        <p:spPr bwMode="auto">
          <a:xfrm>
            <a:off x="4970896" y="1792749"/>
            <a:ext cx="1288392" cy="75835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 descr="photo 2020 04 03 17 00 42"/>
          <p:cNvPicPr>
            <a:picLocks noChangeAspect="1" noChangeArrowheads="1"/>
          </p:cNvPicPr>
          <p:nvPr/>
        </p:nvPicPr>
        <p:blipFill rotWithShape="1"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b="11575"/>
          <a:stretch/>
        </p:blipFill>
        <p:spPr bwMode="auto">
          <a:xfrm>
            <a:off x="5335189" y="3678619"/>
            <a:ext cx="1509250" cy="889364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 descr="ÐÐ° Ð¿ÑÑÑ Ð¼ÐµÑÑÑÐµÐ² â Ð¿Ð»ÑÑ 1 200 Ð¿Ð¾Ð´Ð¿Ð¸ÑÑÐ¸ÐºÐ¾Ð². ÐÐ°Ðº Â«Ð´Ð¾ÑÑÑÑÐ°Ð»ÑÑÂ» Ð´Ð¾ ..."/>
          <p:cNvPicPr>
            <a:picLocks noChangeAspect="1" noChangeArrowheads="1"/>
          </p:cNvPicPr>
          <p:nvPr/>
        </p:nvPicPr>
        <p:blipFill rotWithShape="1">
          <a:blip r:embed="rId11" cstate="email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7720" t="25395" r="5724" b="488"/>
          <a:stretch/>
        </p:blipFill>
        <p:spPr bwMode="auto">
          <a:xfrm>
            <a:off x="7709671" y="1792749"/>
            <a:ext cx="1271011" cy="751953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1" name="Прямая соединительная линия 30"/>
          <p:cNvCxnSpPr/>
          <p:nvPr/>
        </p:nvCxnSpPr>
        <p:spPr>
          <a:xfrm flipH="1">
            <a:off x="710471" y="1572169"/>
            <a:ext cx="0" cy="2944318"/>
          </a:xfrm>
          <a:prstGeom prst="line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Скругленный прямоугольник 31"/>
          <p:cNvSpPr/>
          <p:nvPr/>
        </p:nvSpPr>
        <p:spPr>
          <a:xfrm>
            <a:off x="419765" y="1675793"/>
            <a:ext cx="4152235" cy="426667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4" name="AutoShape 2" descr="https://apf.mail.ru/cgi-bin/readmsg?id=14937245860000000592;0;1&amp;af_preview=1&amp;exif=1"/>
          <p:cNvSpPr>
            <a:spLocks noChangeAspect="1" noChangeArrowheads="1"/>
          </p:cNvSpPr>
          <p:nvPr/>
        </p:nvSpPr>
        <p:spPr bwMode="auto">
          <a:xfrm>
            <a:off x="2200310" y="1229948"/>
            <a:ext cx="187570" cy="187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6196" tIns="28098" rIns="56196" bIns="28098" numCol="1" anchor="t" anchorCtr="0" compatLnSpc="1">
            <a:prstTxWarp prst="textNoShape">
              <a:avLst/>
            </a:prstTxWarp>
          </a:bodyPr>
          <a:lstStyle/>
          <a:p>
            <a:endParaRPr lang="ru-RU" sz="1185"/>
          </a:p>
        </p:txBody>
      </p:sp>
      <p:sp>
        <p:nvSpPr>
          <p:cNvPr id="35" name="AutoShape 3"/>
          <p:cNvSpPr>
            <a:spLocks noChangeArrowheads="1"/>
          </p:cNvSpPr>
          <p:nvPr/>
        </p:nvSpPr>
        <p:spPr bwMode="gray">
          <a:xfrm>
            <a:off x="768206" y="1080429"/>
            <a:ext cx="4128927" cy="430973"/>
          </a:xfrm>
          <a:prstGeom prst="roundRect">
            <a:avLst>
              <a:gd name="adj" fmla="val 10889"/>
            </a:avLst>
          </a:prstGeom>
          <a:noFill/>
          <a:ln w="12700">
            <a:noFill/>
            <a:round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 lIns="77305" tIns="38654" rIns="77305" bIns="38654" anchor="ctr"/>
          <a:lstStyle/>
          <a:p>
            <a:pPr>
              <a:defRPr/>
            </a:pPr>
            <a:r>
              <a:rPr lang="ru-RU" sz="2032" b="1" dirty="0">
                <a:cs typeface="Arial" pitchFamily="34" charset="0"/>
              </a:rPr>
              <a:t>ОБЩЕСТВЕННЫЕ ОРАНИЗАЦИИ</a:t>
            </a:r>
            <a:endParaRPr lang="ru-RU" sz="2032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496703" y="1732847"/>
            <a:ext cx="6823537" cy="312614"/>
          </a:xfrm>
          <a:prstGeom prst="rect">
            <a:avLst/>
          </a:prstGeom>
        </p:spPr>
        <p:txBody>
          <a:bodyPr wrap="square" lIns="77305" tIns="38654" rIns="77305" bIns="38654">
            <a:spAutoFit/>
          </a:bodyPr>
          <a:lstStyle/>
          <a:p>
            <a:pPr algn="just"/>
            <a:r>
              <a:rPr lang="ru-RU" sz="1524" dirty="0">
                <a:latin typeface="Arial" pitchFamily="34" charset="0"/>
                <a:cs typeface="Arial" pitchFamily="34" charset="0"/>
              </a:rPr>
              <a:t>Студенческое самоуправление </a:t>
            </a:r>
          </a:p>
        </p:txBody>
      </p:sp>
      <p:sp>
        <p:nvSpPr>
          <p:cNvPr id="37" name="Скругленный прямоугольник 36"/>
          <p:cNvSpPr/>
          <p:nvPr/>
        </p:nvSpPr>
        <p:spPr>
          <a:xfrm>
            <a:off x="419765" y="2174611"/>
            <a:ext cx="4152235" cy="426667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496703" y="2232040"/>
            <a:ext cx="4572000" cy="3268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524" dirty="0"/>
              <a:t>Профсоюзная организация студентов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419765" y="2665808"/>
            <a:ext cx="4152235" cy="426667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96703" y="2722811"/>
            <a:ext cx="4572000" cy="326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24" dirty="0"/>
              <a:t>Белорусский республиканский союз молодежи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419764" y="3151604"/>
            <a:ext cx="4152236" cy="426667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48904" y="3208754"/>
            <a:ext cx="4572000" cy="3268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524" dirty="0"/>
              <a:t>Белая Русь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419765" y="3655335"/>
            <a:ext cx="4152235" cy="426667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2" name="Прямоугольник 51"/>
          <p:cNvSpPr/>
          <p:nvPr/>
        </p:nvSpPr>
        <p:spPr>
          <a:xfrm>
            <a:off x="546670" y="3712337"/>
            <a:ext cx="4572000" cy="3268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524" dirty="0"/>
              <a:t>Белорусское Общество Красного Креста</a:t>
            </a:r>
          </a:p>
        </p:txBody>
      </p:sp>
      <p:sp>
        <p:nvSpPr>
          <p:cNvPr id="54" name="Скругленный прямоугольник 53"/>
          <p:cNvSpPr/>
          <p:nvPr/>
        </p:nvSpPr>
        <p:spPr>
          <a:xfrm>
            <a:off x="419764" y="4141316"/>
            <a:ext cx="4152236" cy="426667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563499" y="4203825"/>
            <a:ext cx="3953710" cy="326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24" dirty="0"/>
              <a:t>Белорусский союз женщин</a:t>
            </a:r>
          </a:p>
        </p:txBody>
      </p:sp>
      <p:cxnSp>
        <p:nvCxnSpPr>
          <p:cNvPr id="62" name="Прямая соединительная линия 61"/>
          <p:cNvCxnSpPr/>
          <p:nvPr/>
        </p:nvCxnSpPr>
        <p:spPr>
          <a:xfrm flipH="1">
            <a:off x="422884" y="1572169"/>
            <a:ext cx="3546414" cy="0"/>
          </a:xfrm>
          <a:prstGeom prst="line">
            <a:avLst/>
          </a:prstGeom>
          <a:ln>
            <a:headEnd type="oval"/>
            <a:tailEnd type="oval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TextBox 65"/>
          <p:cNvSpPr txBox="1"/>
          <p:nvPr/>
        </p:nvSpPr>
        <p:spPr>
          <a:xfrm>
            <a:off x="1661122" y="4920008"/>
            <a:ext cx="1900969" cy="938115"/>
          </a:xfrm>
          <a:prstGeom prst="rect">
            <a:avLst/>
          </a:prstGeom>
          <a:noFill/>
        </p:spPr>
        <p:txBody>
          <a:bodyPr wrap="square" lIns="77312" tIns="38658" rIns="77312" bIns="38658" rtlCol="0">
            <a:spAutoFit/>
          </a:bodyPr>
          <a:lstStyle/>
          <a:p>
            <a:r>
              <a:rPr lang="ru-RU" sz="1355" b="1" dirty="0"/>
              <a:t>БАСИНСКАЯ</a:t>
            </a:r>
          </a:p>
          <a:p>
            <a:r>
              <a:rPr lang="ru-RU" sz="1355" b="1" dirty="0"/>
              <a:t>Вероника</a:t>
            </a:r>
          </a:p>
          <a:p>
            <a:endParaRPr lang="ru-RU" sz="847" b="1" dirty="0"/>
          </a:p>
          <a:p>
            <a:r>
              <a:rPr lang="ru-RU" sz="1016" dirty="0" smtClean="0"/>
              <a:t>Председатель</a:t>
            </a:r>
            <a:endParaRPr lang="ru-RU" sz="1016" dirty="0"/>
          </a:p>
          <a:p>
            <a:r>
              <a:rPr lang="ru-RU" sz="1016" dirty="0"/>
              <a:t>КСС</a:t>
            </a:r>
          </a:p>
        </p:txBody>
      </p:sp>
      <p:pic>
        <p:nvPicPr>
          <p:cNvPr id="67" name="Рисунок 66"/>
          <p:cNvPicPr>
            <a:picLocks noChangeAspect="1"/>
          </p:cNvPicPr>
          <p:nvPr/>
        </p:nvPicPr>
        <p:blipFill rotWithShape="1">
          <a:blip r:embed="rId13" cstate="email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3174" r="16217" b="32650"/>
          <a:stretch/>
        </p:blipFill>
        <p:spPr>
          <a:xfrm>
            <a:off x="653810" y="4694596"/>
            <a:ext cx="986104" cy="133725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8" name="TextBox 67"/>
          <p:cNvSpPr txBox="1"/>
          <p:nvPr/>
        </p:nvSpPr>
        <p:spPr>
          <a:xfrm>
            <a:off x="4231634" y="4924295"/>
            <a:ext cx="2077172" cy="938115"/>
          </a:xfrm>
          <a:prstGeom prst="rect">
            <a:avLst/>
          </a:prstGeom>
          <a:noFill/>
        </p:spPr>
        <p:txBody>
          <a:bodyPr wrap="square" lIns="77312" tIns="38658" rIns="77312" bIns="38658" rtlCol="0">
            <a:spAutoFit/>
          </a:bodyPr>
          <a:lstStyle/>
          <a:p>
            <a:r>
              <a:rPr lang="ru-RU" sz="1355" b="1" dirty="0"/>
              <a:t>ПОПКО</a:t>
            </a:r>
          </a:p>
          <a:p>
            <a:r>
              <a:rPr lang="ru-RU" sz="1355" b="1" dirty="0"/>
              <a:t>Алеся</a:t>
            </a:r>
          </a:p>
          <a:p>
            <a:endParaRPr lang="ru-RU" sz="847" b="1" dirty="0"/>
          </a:p>
          <a:p>
            <a:r>
              <a:rPr lang="ru-RU" sz="1016" dirty="0"/>
              <a:t>Секретарь</a:t>
            </a:r>
          </a:p>
          <a:p>
            <a:r>
              <a:rPr lang="ru-RU" sz="1016" dirty="0"/>
              <a:t>ПО/РК ОО «БРСМ»</a:t>
            </a:r>
          </a:p>
        </p:txBody>
      </p:sp>
      <p:pic>
        <p:nvPicPr>
          <p:cNvPr id="69" name="Рисунок 68"/>
          <p:cNvPicPr>
            <a:picLocks noChangeAspect="1"/>
          </p:cNvPicPr>
          <p:nvPr/>
        </p:nvPicPr>
        <p:blipFill rotWithShape="1">
          <a:blip r:embed="rId15" cstate="email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4077" r="10887" b="32212"/>
          <a:stretch/>
        </p:blipFill>
        <p:spPr>
          <a:xfrm>
            <a:off x="3227114" y="4694596"/>
            <a:ext cx="988074" cy="1328731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0" name="Рисунок 69"/>
          <p:cNvPicPr>
            <a:picLocks noChangeAspect="1"/>
          </p:cNvPicPr>
          <p:nvPr/>
        </p:nvPicPr>
        <p:blipFill rotWithShape="1">
          <a:blip r:embed="rId17" cstate="email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9782" r="2703" b="29265"/>
          <a:stretch/>
        </p:blipFill>
        <p:spPr>
          <a:xfrm>
            <a:off x="5816828" y="4694596"/>
            <a:ext cx="1076173" cy="1304444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71" name="TextBox 70"/>
          <p:cNvSpPr txBox="1"/>
          <p:nvPr/>
        </p:nvSpPr>
        <p:spPr>
          <a:xfrm>
            <a:off x="6934603" y="4898505"/>
            <a:ext cx="2178708" cy="944590"/>
          </a:xfrm>
          <a:prstGeom prst="rect">
            <a:avLst/>
          </a:prstGeom>
          <a:noFill/>
        </p:spPr>
        <p:txBody>
          <a:bodyPr wrap="square" lIns="77312" tIns="38658" rIns="77312" bIns="38658" rtlCol="0">
            <a:spAutoFit/>
          </a:bodyPr>
          <a:lstStyle/>
          <a:p>
            <a:r>
              <a:rPr lang="ru-RU" sz="1355" b="1" dirty="0"/>
              <a:t>ТРОФИМОВИЧ</a:t>
            </a:r>
          </a:p>
          <a:p>
            <a:r>
              <a:rPr lang="ru-RU" sz="1355" b="1" dirty="0"/>
              <a:t>Диана</a:t>
            </a:r>
          </a:p>
          <a:p>
            <a:endParaRPr lang="ru-RU" sz="889" b="1" dirty="0"/>
          </a:p>
          <a:p>
            <a:r>
              <a:rPr lang="ru-RU" sz="1016" dirty="0"/>
              <a:t>Председатель профсоюзной организации студентов</a:t>
            </a:r>
          </a:p>
        </p:txBody>
      </p:sp>
      <p:pic>
        <p:nvPicPr>
          <p:cNvPr id="72" name="Рисунок 71"/>
          <p:cNvPicPr>
            <a:picLocks noChangeAspect="1"/>
          </p:cNvPicPr>
          <p:nvPr/>
        </p:nvPicPr>
        <p:blipFill rotWithShape="1">
          <a:blip r:embed="rId19" cstate="email">
            <a:extLst>
              <a:ext uri="{BEBA8EAE-BF5A-486C-A8C5-ECC9F3942E4B}">
                <a14:imgProps xmlns:a14="http://schemas.microsoft.com/office/drawing/2010/main">
                  <a14:imgLayer r:embed="rId2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 l="18115" t="12906" r="7973" b="31201"/>
          <a:stretch/>
        </p:blipFill>
        <p:spPr>
          <a:xfrm>
            <a:off x="6921595" y="3678619"/>
            <a:ext cx="1754723" cy="884646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3" name="Прямоугольник 32"/>
          <p:cNvSpPr/>
          <p:nvPr/>
        </p:nvSpPr>
        <p:spPr>
          <a:xfrm>
            <a:off x="2540354" y="46792"/>
            <a:ext cx="622533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Содействие реализации права </a:t>
            </a:r>
            <a:endParaRPr lang="ru-RU" sz="2800" b="1" i="1" dirty="0" smtClean="0">
              <a:solidFill>
                <a:srgbClr val="7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8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молодежи </a:t>
            </a:r>
            <a:r>
              <a:rPr lang="ru-RU" sz="28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 объединения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35022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4" name="Прямая соединительная линия 23"/>
          <p:cNvCxnSpPr/>
          <p:nvPr/>
        </p:nvCxnSpPr>
        <p:spPr>
          <a:xfrm>
            <a:off x="5689911" y="2095576"/>
            <a:ext cx="0" cy="3864113"/>
          </a:xfrm>
          <a:prstGeom prst="line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Скругленный прямоугольник 24"/>
          <p:cNvSpPr/>
          <p:nvPr/>
        </p:nvSpPr>
        <p:spPr>
          <a:xfrm>
            <a:off x="5362427" y="2199201"/>
            <a:ext cx="3492097" cy="426667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6" name="AutoShape 2" descr="https://apf.mail.ru/cgi-bin/readmsg?id=14937245860000000592;0;1&amp;af_preview=1&amp;exif=1"/>
          <p:cNvSpPr>
            <a:spLocks noChangeAspect="1" noChangeArrowheads="1"/>
          </p:cNvSpPr>
          <p:nvPr/>
        </p:nvSpPr>
        <p:spPr bwMode="auto">
          <a:xfrm>
            <a:off x="7173607" y="1753355"/>
            <a:ext cx="187570" cy="187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6196" tIns="28098" rIns="56196" bIns="28098" numCol="1" anchor="t" anchorCtr="0" compatLnSpc="1">
            <a:prstTxWarp prst="textNoShape">
              <a:avLst/>
            </a:prstTxWarp>
          </a:bodyPr>
          <a:lstStyle/>
          <a:p>
            <a:endParaRPr lang="ru-RU" sz="1185"/>
          </a:p>
        </p:txBody>
      </p:sp>
      <p:sp>
        <p:nvSpPr>
          <p:cNvPr id="29" name="AutoShape 3"/>
          <p:cNvSpPr>
            <a:spLocks noChangeArrowheads="1"/>
          </p:cNvSpPr>
          <p:nvPr/>
        </p:nvSpPr>
        <p:spPr bwMode="gray">
          <a:xfrm>
            <a:off x="5208480" y="1664603"/>
            <a:ext cx="4128927" cy="430973"/>
          </a:xfrm>
          <a:prstGeom prst="roundRect">
            <a:avLst>
              <a:gd name="adj" fmla="val 10889"/>
            </a:avLst>
          </a:prstGeom>
          <a:noFill/>
          <a:ln w="12700">
            <a:noFill/>
            <a:round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 lIns="77305" tIns="38654" rIns="77305" bIns="38654" anchor="ctr"/>
          <a:lstStyle/>
          <a:p>
            <a:pPr>
              <a:defRPr/>
            </a:pPr>
            <a:r>
              <a:rPr lang="ru-RU" sz="2032" b="1" dirty="0">
                <a:cs typeface="Arial" pitchFamily="34" charset="0"/>
              </a:rPr>
              <a:t>ВОЛОНТЕРСКИЙ ЦЕНТР</a:t>
            </a:r>
            <a:endParaRPr lang="ru-RU" sz="2032" dirty="0"/>
          </a:p>
        </p:txBody>
      </p:sp>
      <p:sp>
        <p:nvSpPr>
          <p:cNvPr id="30" name="Скругленный прямоугольник 29"/>
          <p:cNvSpPr/>
          <p:nvPr/>
        </p:nvSpPr>
        <p:spPr>
          <a:xfrm>
            <a:off x="5362427" y="2698017"/>
            <a:ext cx="3492097" cy="670476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5439365" y="2787260"/>
            <a:ext cx="3704636" cy="5092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24" dirty="0"/>
              <a:t>Около </a:t>
            </a:r>
            <a:r>
              <a:rPr lang="ru-RU" sz="1524" b="1" dirty="0">
                <a:solidFill>
                  <a:srgbClr val="003870"/>
                </a:solidFill>
              </a:rPr>
              <a:t>100 акций</a:t>
            </a:r>
            <a:r>
              <a:rPr lang="ru-RU" sz="1524" dirty="0"/>
              <a:t/>
            </a:r>
            <a:br>
              <a:rPr lang="ru-RU" sz="1524" dirty="0"/>
            </a:br>
            <a:r>
              <a:rPr lang="ru-RU" sz="1185" i="1" dirty="0"/>
              <a:t>(«Наши дети», «Соберем детей в школу» и др.)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5362425" y="3448939"/>
            <a:ext cx="3492099" cy="862749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491565" y="3484881"/>
            <a:ext cx="4572000" cy="79598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524" b="1" dirty="0">
                <a:solidFill>
                  <a:srgbClr val="003870"/>
                </a:solidFill>
              </a:rPr>
              <a:t>12 </a:t>
            </a:r>
            <a:r>
              <a:rPr lang="ru-RU" sz="1524" b="1" dirty="0" err="1">
                <a:solidFill>
                  <a:srgbClr val="003870"/>
                </a:solidFill>
              </a:rPr>
              <a:t>интернатных</a:t>
            </a:r>
            <a:r>
              <a:rPr lang="ru-RU" sz="1524" b="1" dirty="0">
                <a:solidFill>
                  <a:srgbClr val="003870"/>
                </a:solidFill>
              </a:rPr>
              <a:t> учреждений</a:t>
            </a:r>
            <a:br>
              <a:rPr lang="ru-RU" sz="1524" b="1" dirty="0">
                <a:solidFill>
                  <a:srgbClr val="003870"/>
                </a:solidFill>
              </a:rPr>
            </a:br>
            <a:r>
              <a:rPr lang="ru-RU" sz="1524" dirty="0"/>
              <a:t>г. Гродно и Гродненской области</a:t>
            </a:r>
            <a:br>
              <a:rPr lang="ru-RU" sz="1524" dirty="0"/>
            </a:br>
            <a:r>
              <a:rPr lang="ru-RU" sz="1524" dirty="0"/>
              <a:t>охвачены шефской помощью </a:t>
            </a:r>
          </a:p>
        </p:txBody>
      </p:sp>
      <p:sp>
        <p:nvSpPr>
          <p:cNvPr id="42" name="Скругленный прямоугольник 41"/>
          <p:cNvSpPr/>
          <p:nvPr/>
        </p:nvSpPr>
        <p:spPr>
          <a:xfrm>
            <a:off x="5362425" y="4384894"/>
            <a:ext cx="3492099" cy="426667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5506160" y="4447403"/>
            <a:ext cx="3637840" cy="326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24" dirty="0"/>
              <a:t>Акции безвозмездного донорства</a:t>
            </a:r>
          </a:p>
        </p:txBody>
      </p:sp>
      <p:sp>
        <p:nvSpPr>
          <p:cNvPr id="45" name="Скругленный прямоугольник 44"/>
          <p:cNvSpPr/>
          <p:nvPr/>
        </p:nvSpPr>
        <p:spPr>
          <a:xfrm>
            <a:off x="5362425" y="4888507"/>
            <a:ext cx="3492099" cy="670476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5498263" y="4924007"/>
            <a:ext cx="3645738" cy="561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24" dirty="0"/>
              <a:t>Школа командиров и комиссаров студенческих отрядов </a:t>
            </a:r>
          </a:p>
        </p:txBody>
      </p:sp>
      <p:sp>
        <p:nvSpPr>
          <p:cNvPr id="47" name="Скругленный прямоугольник 46"/>
          <p:cNvSpPr/>
          <p:nvPr/>
        </p:nvSpPr>
        <p:spPr>
          <a:xfrm>
            <a:off x="5362424" y="5638173"/>
            <a:ext cx="3492100" cy="426667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48" name="Прямоугольник 47"/>
          <p:cNvSpPr/>
          <p:nvPr/>
        </p:nvSpPr>
        <p:spPr>
          <a:xfrm>
            <a:off x="5506160" y="5695176"/>
            <a:ext cx="2756460" cy="326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524" dirty="0"/>
              <a:t>Школа вожатского мастерства</a:t>
            </a:r>
          </a:p>
        </p:txBody>
      </p:sp>
      <p:cxnSp>
        <p:nvCxnSpPr>
          <p:cNvPr id="50" name="Прямая соединительная линия 49"/>
          <p:cNvCxnSpPr/>
          <p:nvPr/>
        </p:nvCxnSpPr>
        <p:spPr>
          <a:xfrm flipH="1">
            <a:off x="5396181" y="2095576"/>
            <a:ext cx="3546414" cy="0"/>
          </a:xfrm>
          <a:prstGeom prst="line">
            <a:avLst/>
          </a:prstGeom>
          <a:ln>
            <a:headEnd type="oval"/>
            <a:tailEnd type="oval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Овал 50"/>
          <p:cNvSpPr/>
          <p:nvPr/>
        </p:nvSpPr>
        <p:spPr>
          <a:xfrm>
            <a:off x="-606749" y="1880090"/>
            <a:ext cx="261222" cy="4988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24"/>
          </a:p>
        </p:txBody>
      </p:sp>
      <p:sp>
        <p:nvSpPr>
          <p:cNvPr id="53" name="Прямоугольник 52"/>
          <p:cNvSpPr/>
          <p:nvPr/>
        </p:nvSpPr>
        <p:spPr>
          <a:xfrm>
            <a:off x="5495267" y="2243515"/>
            <a:ext cx="2278572" cy="326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524" b="1" dirty="0">
                <a:solidFill>
                  <a:srgbClr val="003870"/>
                </a:solidFill>
              </a:rPr>
              <a:t>27</a:t>
            </a:r>
            <a:r>
              <a:rPr lang="ru-RU" sz="1524" dirty="0"/>
              <a:t> отрядов, </a:t>
            </a:r>
            <a:r>
              <a:rPr lang="ru-RU" sz="1524" b="1" dirty="0">
                <a:solidFill>
                  <a:srgbClr val="003870"/>
                </a:solidFill>
              </a:rPr>
              <a:t>733</a:t>
            </a:r>
            <a:r>
              <a:rPr lang="ru-RU" sz="1524" dirty="0"/>
              <a:t> студента</a:t>
            </a:r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>
            <a:off x="598267" y="1668910"/>
            <a:ext cx="0" cy="3864113"/>
          </a:xfrm>
          <a:prstGeom prst="line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Скругленный прямоугольник 54"/>
          <p:cNvSpPr/>
          <p:nvPr/>
        </p:nvSpPr>
        <p:spPr>
          <a:xfrm>
            <a:off x="270783" y="1772534"/>
            <a:ext cx="3492098" cy="426667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6" name="AutoShape 2" descr="https://apf.mail.ru/cgi-bin/readmsg?id=14937245860000000592;0;1&amp;af_preview=1&amp;exif=1"/>
          <p:cNvSpPr>
            <a:spLocks noChangeAspect="1" noChangeArrowheads="1"/>
          </p:cNvSpPr>
          <p:nvPr/>
        </p:nvSpPr>
        <p:spPr bwMode="auto">
          <a:xfrm>
            <a:off x="2081964" y="1326688"/>
            <a:ext cx="187570" cy="187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6196" tIns="28098" rIns="56196" bIns="28098" numCol="1" anchor="t" anchorCtr="0" compatLnSpc="1">
            <a:prstTxWarp prst="textNoShape">
              <a:avLst/>
            </a:prstTxWarp>
          </a:bodyPr>
          <a:lstStyle/>
          <a:p>
            <a:endParaRPr lang="ru-RU" sz="1185"/>
          </a:p>
        </p:txBody>
      </p:sp>
      <p:sp>
        <p:nvSpPr>
          <p:cNvPr id="57" name="AutoShape 3"/>
          <p:cNvSpPr>
            <a:spLocks noChangeArrowheads="1"/>
          </p:cNvSpPr>
          <p:nvPr/>
        </p:nvSpPr>
        <p:spPr bwMode="gray">
          <a:xfrm>
            <a:off x="437085" y="1212167"/>
            <a:ext cx="4128927" cy="430973"/>
          </a:xfrm>
          <a:prstGeom prst="roundRect">
            <a:avLst>
              <a:gd name="adj" fmla="val 10889"/>
            </a:avLst>
          </a:prstGeom>
          <a:noFill/>
          <a:ln w="12700">
            <a:noFill/>
            <a:round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 lIns="77305" tIns="38654" rIns="77305" bIns="38654" anchor="ctr"/>
          <a:lstStyle/>
          <a:p>
            <a:pPr>
              <a:defRPr/>
            </a:pPr>
            <a:r>
              <a:rPr lang="ru-RU" sz="2032" b="1" dirty="0">
                <a:cs typeface="Arial" pitchFamily="34" charset="0"/>
              </a:rPr>
              <a:t>ПРОЕКТЫ И ИНИЦИАТИВЫ</a:t>
            </a:r>
            <a:endParaRPr lang="ru-RU" sz="2032" dirty="0"/>
          </a:p>
        </p:txBody>
      </p:sp>
      <p:sp>
        <p:nvSpPr>
          <p:cNvPr id="58" name="Скругленный прямоугольник 57"/>
          <p:cNvSpPr/>
          <p:nvPr/>
        </p:nvSpPr>
        <p:spPr>
          <a:xfrm>
            <a:off x="270783" y="2271349"/>
            <a:ext cx="3492098" cy="956808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347721" y="2318177"/>
            <a:ext cx="3704636" cy="8739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24" dirty="0"/>
              <a:t>Участие в республиканских проектах </a:t>
            </a:r>
          </a:p>
          <a:p>
            <a:r>
              <a:rPr lang="ru-RU" sz="1185" i="1" dirty="0"/>
              <a:t>(«Молодежный поезд «#Беларусь. </a:t>
            </a:r>
            <a:r>
              <a:rPr lang="ru-RU" sz="1185" i="1" dirty="0" err="1"/>
              <a:t>Моладзь</a:t>
            </a:r>
            <a:r>
              <a:rPr lang="ru-RU" sz="1185" i="1" dirty="0"/>
              <a:t>. </a:t>
            </a:r>
            <a:r>
              <a:rPr lang="ru-RU" sz="1185" i="1" dirty="0" err="1"/>
              <a:t>Натхненне</a:t>
            </a:r>
            <a:r>
              <a:rPr lang="ru-RU" sz="1185" i="1" dirty="0"/>
              <a:t>», «Молодежная столица</a:t>
            </a:r>
            <a:br>
              <a:rPr lang="ru-RU" sz="1185" i="1" dirty="0"/>
            </a:br>
            <a:r>
              <a:rPr lang="ru-RU" sz="1185" i="1" dirty="0"/>
              <a:t>Республики Беларусь», «Арт-вакации» и др.)</a:t>
            </a:r>
          </a:p>
        </p:txBody>
      </p:sp>
      <p:sp>
        <p:nvSpPr>
          <p:cNvPr id="60" name="Скругленный прямоугольник 59"/>
          <p:cNvSpPr/>
          <p:nvPr/>
        </p:nvSpPr>
        <p:spPr>
          <a:xfrm>
            <a:off x="270782" y="3287373"/>
            <a:ext cx="3492099" cy="862749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61" name="Скругленный прямоугольник 60"/>
          <p:cNvSpPr/>
          <p:nvPr/>
        </p:nvSpPr>
        <p:spPr>
          <a:xfrm>
            <a:off x="270782" y="4223328"/>
            <a:ext cx="3580168" cy="1609295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414517" y="4285837"/>
            <a:ext cx="3572271" cy="1290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24" b="1" dirty="0">
                <a:solidFill>
                  <a:srgbClr val="003870"/>
                </a:solidFill>
              </a:rPr>
              <a:t>Проект «Дорогами Победы – </a:t>
            </a:r>
          </a:p>
          <a:p>
            <a:r>
              <a:rPr lang="ru-RU" sz="1524" b="1" dirty="0">
                <a:solidFill>
                  <a:srgbClr val="003870"/>
                </a:solidFill>
              </a:rPr>
              <a:t>освобождение Гродненской области»</a:t>
            </a:r>
          </a:p>
          <a:p>
            <a:pPr marL="147838" indent="-147838">
              <a:buFont typeface="Arial" panose="020B0604020202020204" pitchFamily="34" charset="0"/>
              <a:buChar char="•"/>
            </a:pPr>
            <a:r>
              <a:rPr lang="ru-RU" sz="1185" dirty="0"/>
              <a:t>литературно-музыкальная композиция (2019)</a:t>
            </a:r>
          </a:p>
          <a:p>
            <a:pPr marL="147838" indent="-147838">
              <a:buFont typeface="Arial" panose="020B0604020202020204" pitchFamily="34" charset="0"/>
              <a:buChar char="•"/>
            </a:pPr>
            <a:r>
              <a:rPr lang="ru-RU" sz="1185" dirty="0"/>
              <a:t>виртуальная гражданско-патриотическая акция совместно с управлением культуры Гродненского облисполкома (2020)</a:t>
            </a:r>
          </a:p>
        </p:txBody>
      </p:sp>
      <p:cxnSp>
        <p:nvCxnSpPr>
          <p:cNvPr id="67" name="Прямая соединительная линия 66"/>
          <p:cNvCxnSpPr/>
          <p:nvPr/>
        </p:nvCxnSpPr>
        <p:spPr>
          <a:xfrm flipH="1">
            <a:off x="304537" y="1668909"/>
            <a:ext cx="3546414" cy="0"/>
          </a:xfrm>
          <a:prstGeom prst="line">
            <a:avLst/>
          </a:prstGeom>
          <a:ln>
            <a:headEnd type="oval"/>
            <a:tailEnd type="oval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Прямоугольник 67"/>
          <p:cNvSpPr/>
          <p:nvPr/>
        </p:nvSpPr>
        <p:spPr>
          <a:xfrm>
            <a:off x="403623" y="1816849"/>
            <a:ext cx="3036472" cy="326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524" b="1" dirty="0">
                <a:solidFill>
                  <a:srgbClr val="003870"/>
                </a:solidFill>
              </a:rPr>
              <a:t>7 </a:t>
            </a:r>
            <a:r>
              <a:rPr lang="ru-RU" sz="1524" dirty="0"/>
              <a:t>общеуниверситетских проектов</a:t>
            </a:r>
          </a:p>
        </p:txBody>
      </p:sp>
      <p:sp>
        <p:nvSpPr>
          <p:cNvPr id="69" name="Прямоугольник 68"/>
          <p:cNvSpPr/>
          <p:nvPr/>
        </p:nvSpPr>
        <p:spPr>
          <a:xfrm>
            <a:off x="414517" y="3351411"/>
            <a:ext cx="3829796" cy="7959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24" b="1" dirty="0">
                <a:solidFill>
                  <a:srgbClr val="003870"/>
                </a:solidFill>
              </a:rPr>
              <a:t>Гражданско-патриотический марафон «Вместе – за сильную и процветающую Беларусь!»</a:t>
            </a:r>
          </a:p>
        </p:txBody>
      </p:sp>
      <p:pic>
        <p:nvPicPr>
          <p:cNvPr id="3076" name="Picture 4" descr="22311_3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29929" y="1435574"/>
            <a:ext cx="1140015" cy="707192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Рисунок 22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22823" y="2215134"/>
            <a:ext cx="1147120" cy="695223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0" name="Picture 6" descr="4"/>
          <p:cNvPicPr>
            <a:picLocks noChangeAspect="1" noChangeArrowheads="1"/>
          </p:cNvPicPr>
          <p:nvPr/>
        </p:nvPicPr>
        <p:blipFill rotWithShape="1">
          <a:blip r:embed="rId6" cstate="email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50000"/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2221" y="2977664"/>
            <a:ext cx="1157723" cy="687828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/>
        </p:spPr>
      </p:pic>
      <p:pic>
        <p:nvPicPr>
          <p:cNvPr id="71" name="Picture 14" descr="IMG_20190504_174010_404"/>
          <p:cNvPicPr>
            <a:picLocks noChangeAspect="1" noChangeArrowheads="1"/>
          </p:cNvPicPr>
          <p:nvPr/>
        </p:nvPicPr>
        <p:blipFill rotWithShape="1">
          <a:blip r:embed="rId8" cstate="email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0841" y="3745948"/>
            <a:ext cx="1159103" cy="66367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2" name="Picture 2" descr="dorogami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0841" y="4492278"/>
            <a:ext cx="1159102" cy="718514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3" name="Picture 6" descr="ÐÐ°ÑÑÐ¸Ð½ÐºÐ¸ Ð¿Ð¾ Ð·Ð°Ð¿ÑÐ¾ÑÑ Ð´Ð¾ÑÐ¾Ð³Ð°Ð¼Ð¸ Ð¿Ð¾Ð±ÐµÐ´Ñ Ð³ÑÐ³Ñ"/>
          <p:cNvPicPr>
            <a:picLocks noChangeAspect="1" noChangeArrowheads="1"/>
          </p:cNvPicPr>
          <p:nvPr/>
        </p:nvPicPr>
        <p:blipFill rotWithShape="1">
          <a:blip r:embed="rId12" cstate="email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4010841" y="5272032"/>
            <a:ext cx="1159102" cy="735257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256453" y="6572"/>
            <a:ext cx="78269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i="1" dirty="0">
                <a:solidFill>
                  <a:srgbClr val="700000"/>
                </a:solidFill>
                <a:latin typeface="Times New Roman" pitchFamily="18" charset="0"/>
                <a:cs typeface="Times New Roman" pitchFamily="18" charset="0"/>
              </a:rPr>
              <a:t>Содействие развитию и реализации </a:t>
            </a:r>
            <a:endParaRPr lang="ru-RU" sz="2400" b="1" i="1" dirty="0" smtClean="0">
              <a:solidFill>
                <a:srgbClr val="7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 i="1" dirty="0" smtClean="0">
                <a:solidFill>
                  <a:srgbClr val="700000"/>
                </a:solidFill>
                <a:latin typeface="Times New Roman" pitchFamily="18" charset="0"/>
                <a:cs typeface="Times New Roman" pitchFamily="18" charset="0"/>
              </a:rPr>
              <a:t>молодежных </a:t>
            </a:r>
            <a:r>
              <a:rPr lang="ru-RU" sz="2400" b="1" i="1" dirty="0">
                <a:solidFill>
                  <a:srgbClr val="700000"/>
                </a:solidFill>
                <a:latin typeface="Times New Roman" pitchFamily="18" charset="0"/>
                <a:cs typeface="Times New Roman" pitchFamily="18" charset="0"/>
              </a:rPr>
              <a:t>общественно значимых инициатив</a:t>
            </a:r>
            <a:endParaRPr lang="ru-RU" sz="2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1162492" y="6051036"/>
            <a:ext cx="839986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</a:rPr>
              <a:t>В проектной </a:t>
            </a:r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</a:rPr>
              <a:t>деятельности занято более </a:t>
            </a:r>
            <a:r>
              <a:rPr lang="ru-RU" b="1" dirty="0">
                <a:latin typeface="Arial" panose="020B0604020202020204" pitchFamily="34" charset="0"/>
                <a:cs typeface="Arial" panose="020B0604020202020204" pitchFamily="34" charset="0"/>
              </a:rPr>
              <a:t>1500 студентов университета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77635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Прямая соединительная линия 54"/>
          <p:cNvCxnSpPr/>
          <p:nvPr/>
        </p:nvCxnSpPr>
        <p:spPr>
          <a:xfrm>
            <a:off x="716614" y="1572169"/>
            <a:ext cx="0" cy="3864113"/>
          </a:xfrm>
          <a:prstGeom prst="line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Скругленный прямоугольник 32"/>
          <p:cNvSpPr/>
          <p:nvPr/>
        </p:nvSpPr>
        <p:spPr>
          <a:xfrm>
            <a:off x="1077214" y="1675793"/>
            <a:ext cx="5222978" cy="426667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3" name="AutoShape 2" descr="https://apf.mail.ru/cgi-bin/readmsg?id=14937245860000000592;0;1&amp;af_preview=1&amp;exif=1"/>
          <p:cNvSpPr>
            <a:spLocks noChangeAspect="1" noChangeArrowheads="1"/>
          </p:cNvSpPr>
          <p:nvPr/>
        </p:nvSpPr>
        <p:spPr bwMode="auto">
          <a:xfrm>
            <a:off x="2200310" y="1229948"/>
            <a:ext cx="187570" cy="1875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56196" tIns="28098" rIns="56196" bIns="28098" numCol="1" anchor="t" anchorCtr="0" compatLnSpc="1">
            <a:prstTxWarp prst="textNoShape">
              <a:avLst/>
            </a:prstTxWarp>
          </a:bodyPr>
          <a:lstStyle/>
          <a:p>
            <a:endParaRPr lang="ru-RU" sz="1185"/>
          </a:p>
        </p:txBody>
      </p:sp>
      <p:sp>
        <p:nvSpPr>
          <p:cNvPr id="14" name="AutoShape 3"/>
          <p:cNvSpPr>
            <a:spLocks noChangeArrowheads="1"/>
          </p:cNvSpPr>
          <p:nvPr/>
        </p:nvSpPr>
        <p:spPr bwMode="gray">
          <a:xfrm>
            <a:off x="940162" y="1115011"/>
            <a:ext cx="4128927" cy="430973"/>
          </a:xfrm>
          <a:prstGeom prst="roundRect">
            <a:avLst>
              <a:gd name="adj" fmla="val 10889"/>
            </a:avLst>
          </a:prstGeom>
          <a:noFill/>
          <a:ln w="12700">
            <a:noFill/>
            <a:round/>
            <a:headEnd/>
            <a:tailEnd/>
          </a:ln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wrap="none" lIns="77305" tIns="38654" rIns="77305" bIns="38654" anchor="ctr"/>
          <a:lstStyle/>
          <a:p>
            <a:pPr>
              <a:defRPr/>
            </a:pPr>
            <a:r>
              <a:rPr lang="ru-RU" sz="2032" b="1" dirty="0">
                <a:cs typeface="Arial" pitchFamily="34" charset="0"/>
              </a:rPr>
              <a:t>ТВОРЧЕСКИЕ КОЛЛЕКТИВЫ</a:t>
            </a:r>
            <a:endParaRPr lang="ru-RU" sz="2032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1187291" y="1732847"/>
            <a:ext cx="6132949" cy="312614"/>
          </a:xfrm>
          <a:prstGeom prst="rect">
            <a:avLst/>
          </a:prstGeom>
        </p:spPr>
        <p:txBody>
          <a:bodyPr wrap="square" lIns="77305" tIns="38654" rIns="77305" bIns="38654">
            <a:spAutoFit/>
          </a:bodyPr>
          <a:lstStyle/>
          <a:p>
            <a:pPr algn="just"/>
            <a:r>
              <a:rPr lang="ru-RU" sz="1524" dirty="0">
                <a:latin typeface="Arial" pitchFamily="34" charset="0"/>
                <a:cs typeface="Arial" pitchFamily="34" charset="0"/>
              </a:rPr>
              <a:t>«Народный» клуб славянских единоборств </a:t>
            </a:r>
            <a:r>
              <a:rPr lang="ru-RU" sz="1524" b="1" dirty="0">
                <a:latin typeface="Arial" pitchFamily="34" charset="0"/>
                <a:cs typeface="Arial" pitchFamily="34" charset="0"/>
              </a:rPr>
              <a:t>«</a:t>
            </a:r>
            <a:r>
              <a:rPr lang="ru-RU" sz="1524" b="1" dirty="0" err="1">
                <a:latin typeface="Arial" pitchFamily="34" charset="0"/>
                <a:cs typeface="Arial" pitchFamily="34" charset="0"/>
              </a:rPr>
              <a:t>Аридан</a:t>
            </a:r>
            <a:r>
              <a:rPr lang="ru-RU" sz="1524" b="1" dirty="0">
                <a:latin typeface="Arial" pitchFamily="34" charset="0"/>
                <a:cs typeface="Arial" pitchFamily="34" charset="0"/>
              </a:rPr>
              <a:t>»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email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897725" y="3257044"/>
            <a:ext cx="2845031" cy="1986944"/>
          </a:xfrm>
          <a:prstGeom prst="rect">
            <a:avLst/>
          </a:prstGeom>
          <a:ln w="6350">
            <a:solidFill>
              <a:srgbClr val="FFFFFF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6" name="Прямоугольник 5"/>
          <p:cNvSpPr/>
          <p:nvPr/>
        </p:nvSpPr>
        <p:spPr>
          <a:xfrm>
            <a:off x="5726152" y="5334102"/>
            <a:ext cx="3339477" cy="703619"/>
          </a:xfrm>
          <a:prstGeom prst="rect">
            <a:avLst/>
          </a:prstGeom>
        </p:spPr>
        <p:txBody>
          <a:bodyPr wrap="square" lIns="77305" tIns="38654" rIns="77305" bIns="38654">
            <a:spAutoFit/>
          </a:bodyPr>
          <a:lstStyle/>
          <a:p>
            <a:pPr algn="ctr"/>
            <a:r>
              <a:rPr lang="ru-RU" sz="1355" dirty="0">
                <a:latin typeface="Arial" pitchFamily="34" charset="0"/>
                <a:cs typeface="Arial" pitchFamily="34" charset="0"/>
              </a:rPr>
              <a:t>Победитель областного этапа республиканского конкурса </a:t>
            </a:r>
          </a:p>
          <a:p>
            <a:pPr algn="ctr"/>
            <a:r>
              <a:rPr lang="ru-RU" sz="1355" dirty="0">
                <a:latin typeface="Arial" pitchFamily="34" charset="0"/>
                <a:cs typeface="Arial" pitchFamily="34" charset="0"/>
              </a:rPr>
              <a:t>«Арт-вакации»</a:t>
            </a:r>
          </a:p>
        </p:txBody>
      </p:sp>
      <p:sp>
        <p:nvSpPr>
          <p:cNvPr id="35" name="Скругленный прямоугольник 34"/>
          <p:cNvSpPr/>
          <p:nvPr/>
        </p:nvSpPr>
        <p:spPr>
          <a:xfrm>
            <a:off x="1077214" y="2174611"/>
            <a:ext cx="4063788" cy="426667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154152" y="2232040"/>
            <a:ext cx="4572000" cy="3268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524" dirty="0"/>
              <a:t>«Народный» студенческий театр </a:t>
            </a:r>
            <a:r>
              <a:rPr lang="ru-RU" sz="1524" b="1" dirty="0"/>
              <a:t>«Вернисаж»</a:t>
            </a:r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25" y="2277817"/>
            <a:ext cx="472137" cy="472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6" name="Скругленный прямоугольник 35"/>
          <p:cNvSpPr/>
          <p:nvPr/>
        </p:nvSpPr>
        <p:spPr>
          <a:xfrm>
            <a:off x="1077214" y="2665808"/>
            <a:ext cx="3854825" cy="426667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206355" y="2722811"/>
            <a:ext cx="4572000" cy="3268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524" dirty="0"/>
              <a:t>Студия эстрадного пения </a:t>
            </a:r>
            <a:r>
              <a:rPr lang="ru-RU" sz="1524" b="1" dirty="0"/>
              <a:t>«</a:t>
            </a:r>
            <a:r>
              <a:rPr lang="ru-RU" sz="1524" b="1" dirty="0" err="1"/>
              <a:t>Уни</a:t>
            </a:r>
            <a:r>
              <a:rPr lang="ru-RU" sz="1524" b="1" dirty="0"/>
              <a:t>-SONG»</a:t>
            </a:r>
          </a:p>
        </p:txBody>
      </p:sp>
      <p:sp>
        <p:nvSpPr>
          <p:cNvPr id="39" name="Скругленный прямоугольник 38"/>
          <p:cNvSpPr/>
          <p:nvPr/>
        </p:nvSpPr>
        <p:spPr>
          <a:xfrm>
            <a:off x="1077214" y="3151604"/>
            <a:ext cx="2892084" cy="426667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1206353" y="3208754"/>
            <a:ext cx="4572000" cy="3268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524" dirty="0"/>
              <a:t>Театр моды </a:t>
            </a:r>
            <a:r>
              <a:rPr lang="ru-RU" sz="1524" b="1" dirty="0"/>
              <a:t>«</a:t>
            </a:r>
            <a:r>
              <a:rPr lang="ru-RU" sz="1524" b="1" dirty="0" err="1"/>
              <a:t>Уни</a:t>
            </a:r>
            <a:r>
              <a:rPr lang="ru-RU" sz="1524" b="1" dirty="0"/>
              <a:t>-АРТ»</a:t>
            </a:r>
          </a:p>
        </p:txBody>
      </p:sp>
      <p:sp>
        <p:nvSpPr>
          <p:cNvPr id="18" name="AutoShape 17" descr="https://www.grsu.by/images/gallery/2015/11/12526_2.jpg"/>
          <p:cNvSpPr>
            <a:spLocks noChangeAspect="1" noChangeArrowheads="1"/>
          </p:cNvSpPr>
          <p:nvPr/>
        </p:nvSpPr>
        <p:spPr bwMode="auto">
          <a:xfrm>
            <a:off x="53756" y="265423"/>
            <a:ext cx="258032" cy="258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77410" tIns="38705" rIns="77410" bIns="38705" numCol="1" anchor="t" anchorCtr="0" compatLnSpc="1">
            <a:prstTxWarp prst="textNoShape">
              <a:avLst/>
            </a:prstTxWarp>
          </a:bodyPr>
          <a:lstStyle/>
          <a:p>
            <a:endParaRPr lang="ru-RU" sz="1524"/>
          </a:p>
        </p:txBody>
      </p:sp>
      <p:pic>
        <p:nvPicPr>
          <p:cNvPr id="6159" name="Picture 15" descr="https://im0-tub-by.yandex.net/i?id=393ea00e858cabb72781bf71a20b9f68&amp;n=1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79" y="3431922"/>
            <a:ext cx="480535" cy="480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7" name="Picture 13" descr="https://im0-tub-by.yandex.net/i?id=7988a5cc6e66d1aaa1fe6ce3f82809d7&amp;n=1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79" y="2839477"/>
            <a:ext cx="485584" cy="4855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4" name="Скругленный прямоугольник 43"/>
          <p:cNvSpPr/>
          <p:nvPr/>
        </p:nvSpPr>
        <p:spPr>
          <a:xfrm>
            <a:off x="1077214" y="3655335"/>
            <a:ext cx="3932495" cy="426667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1204120" y="3712337"/>
            <a:ext cx="4572000" cy="3268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524" dirty="0"/>
              <a:t>Секция разговорного жанра </a:t>
            </a:r>
            <a:r>
              <a:rPr lang="ru-RU" sz="1524" b="1" dirty="0"/>
              <a:t>«Конферанс»</a:t>
            </a:r>
          </a:p>
        </p:txBody>
      </p:sp>
      <p:pic>
        <p:nvPicPr>
          <p:cNvPr id="6164" name="Picture 20" descr="https://im0-tub-by.yandex.net/i?id=fa3daa491b0c9e29316178c470639d70&amp;n=1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80" y="3968592"/>
            <a:ext cx="491270" cy="4912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7" name="Скругленный прямоугольник 46"/>
          <p:cNvSpPr/>
          <p:nvPr/>
        </p:nvSpPr>
        <p:spPr>
          <a:xfrm>
            <a:off x="1077213" y="4141316"/>
            <a:ext cx="3854827" cy="670476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1220948" y="4203825"/>
            <a:ext cx="3953710" cy="5614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524" dirty="0"/>
              <a:t>Коллективы современной хореографии </a:t>
            </a:r>
            <a:r>
              <a:rPr lang="ru-RU" sz="1524" b="1" dirty="0"/>
              <a:t>«</a:t>
            </a:r>
            <a:r>
              <a:rPr lang="ru-RU" sz="1524" b="1" dirty="0" err="1"/>
              <a:t>Stu-Dance</a:t>
            </a:r>
            <a:r>
              <a:rPr lang="ru-RU" sz="1524" b="1" dirty="0"/>
              <a:t>» </a:t>
            </a:r>
            <a:r>
              <a:rPr lang="ru-RU" sz="1524" dirty="0"/>
              <a:t>и </a:t>
            </a:r>
            <a:r>
              <a:rPr lang="ru-RU" sz="1524" b="1" dirty="0"/>
              <a:t>«</a:t>
            </a:r>
            <a:r>
              <a:rPr lang="ru-RU" sz="1524" b="1" dirty="0" err="1"/>
              <a:t>Break</a:t>
            </a:r>
            <a:r>
              <a:rPr lang="ru-RU" sz="1524" b="1" dirty="0"/>
              <a:t>»</a:t>
            </a:r>
          </a:p>
        </p:txBody>
      </p:sp>
      <p:pic>
        <p:nvPicPr>
          <p:cNvPr id="6166" name="Picture 22" descr="https://im0-tub-by.yandex.net/i?id=9d8af234f9534e1c37c7c8b91c5e5ce7&amp;n=1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980" y="4551665"/>
            <a:ext cx="480535" cy="4805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Скругленный прямоугольник 49"/>
          <p:cNvSpPr/>
          <p:nvPr/>
        </p:nvSpPr>
        <p:spPr>
          <a:xfrm>
            <a:off x="1077213" y="4881752"/>
            <a:ext cx="2892085" cy="426667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213050" y="4938755"/>
            <a:ext cx="4572000" cy="32688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524" dirty="0"/>
              <a:t>Студия стилизованного танца</a:t>
            </a:r>
          </a:p>
        </p:txBody>
      </p:sp>
      <p:sp>
        <p:nvSpPr>
          <p:cNvPr id="51" name="Скругленный прямоугольник 50"/>
          <p:cNvSpPr/>
          <p:nvPr/>
        </p:nvSpPr>
        <p:spPr>
          <a:xfrm>
            <a:off x="1077212" y="5373387"/>
            <a:ext cx="2774708" cy="426667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1220948" y="5430389"/>
            <a:ext cx="2465803" cy="32688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524" dirty="0"/>
              <a:t>Общеуниверситетский хор</a:t>
            </a:r>
          </a:p>
        </p:txBody>
      </p:sp>
      <p:pic>
        <p:nvPicPr>
          <p:cNvPr id="32" name="Picture 2" descr="ÐÑÐ¾Ð´Ð½ÐµÐ½ÑÐºÐ¸Ð¹ Ð³Ð¾ÑÑÐ´Ð°ÑÑÑÐ²ÐµÐ½Ð½ÑÐ¹ ÑÐ½Ð¸Ð²ÐµÑÑÐ¸ÑÐµÑ Ð¸Ð¼ÐµÐ½Ð¸ Ð¯Ð½ÐºÐ¸ ÐÑÐ¿Ð°Ð»Ñ ..."/>
          <p:cNvPicPr>
            <a:picLocks noChangeAspect="1" noChangeArrowheads="1"/>
          </p:cNvPicPr>
          <p:nvPr/>
        </p:nvPicPr>
        <p:blipFill rotWithShape="1">
          <a:blip r:embed="rId10" cstate="email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157727" y="4998999"/>
            <a:ext cx="1166430" cy="1080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53" name="Прямая соединительная линия 52"/>
          <p:cNvCxnSpPr/>
          <p:nvPr/>
        </p:nvCxnSpPr>
        <p:spPr>
          <a:xfrm flipH="1">
            <a:off x="422884" y="1572169"/>
            <a:ext cx="3546414" cy="0"/>
          </a:xfrm>
          <a:prstGeom prst="line">
            <a:avLst/>
          </a:prstGeom>
          <a:ln>
            <a:headEnd type="oval"/>
            <a:tailEnd type="oval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Овал 37"/>
          <p:cNvSpPr/>
          <p:nvPr/>
        </p:nvSpPr>
        <p:spPr>
          <a:xfrm>
            <a:off x="597399" y="1675794"/>
            <a:ext cx="261222" cy="498817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524"/>
          </a:p>
        </p:txBody>
      </p:sp>
      <p:pic>
        <p:nvPicPr>
          <p:cNvPr id="9" name="Picture 2" descr="https://3.bp.blogspot.com/--hm6-6q-bQ0/T42ksL-n8ZI/AAAAAAAAACc/DWu0_Vc6s5w/s400/arlogo255.jpg"/>
          <p:cNvPicPr>
            <a:picLocks noChangeAspect="1" noChangeArrowheads="1"/>
          </p:cNvPicPr>
          <p:nvPr/>
        </p:nvPicPr>
        <p:blipFill>
          <a:blip r:embed="rId1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884" y="1629817"/>
            <a:ext cx="595220" cy="6022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7" name="Прямоугольник 56"/>
          <p:cNvSpPr/>
          <p:nvPr/>
        </p:nvSpPr>
        <p:spPr>
          <a:xfrm>
            <a:off x="5759292" y="2391718"/>
            <a:ext cx="3339477" cy="781717"/>
          </a:xfrm>
          <a:prstGeom prst="rect">
            <a:avLst/>
          </a:prstGeom>
        </p:spPr>
        <p:txBody>
          <a:bodyPr wrap="square" lIns="77305" tIns="38654" rIns="77305" bIns="38654">
            <a:spAutoFit/>
          </a:bodyPr>
          <a:lstStyle/>
          <a:p>
            <a:pPr algn="ctr"/>
            <a:r>
              <a:rPr lang="ru-RU" sz="1524" b="1" dirty="0">
                <a:latin typeface="Arial" pitchFamily="34" charset="0"/>
                <a:cs typeface="Arial" pitchFamily="34" charset="0"/>
              </a:rPr>
              <a:t>Коллектив современной хореографии</a:t>
            </a:r>
          </a:p>
          <a:p>
            <a:pPr algn="ctr"/>
            <a:r>
              <a:rPr lang="ru-RU" sz="1524" b="1" dirty="0">
                <a:latin typeface="Arial" pitchFamily="34" charset="0"/>
                <a:cs typeface="Arial" pitchFamily="34" charset="0"/>
              </a:rPr>
              <a:t>«</a:t>
            </a:r>
            <a:r>
              <a:rPr lang="ru-RU" sz="1524" b="1" dirty="0" err="1">
                <a:latin typeface="Arial" pitchFamily="34" charset="0"/>
                <a:cs typeface="Arial" pitchFamily="34" charset="0"/>
              </a:rPr>
              <a:t>Stu-Dance</a:t>
            </a:r>
            <a:r>
              <a:rPr lang="ru-RU" sz="1524" b="1" dirty="0">
                <a:latin typeface="Arial" pitchFamily="34" charset="0"/>
                <a:cs typeface="Arial" pitchFamily="34" charset="0"/>
              </a:rPr>
              <a:t>»</a:t>
            </a:r>
            <a:endParaRPr lang="ru-RU" sz="1524" dirty="0">
              <a:cs typeface="Arial" panose="020B0604020202020204" pitchFamily="34" charset="0"/>
            </a:endParaRPr>
          </a:p>
        </p:txBody>
      </p:sp>
      <p:pic>
        <p:nvPicPr>
          <p:cNvPr id="6168" name="Picture 24" descr="http://ptk-mpt.minsk.edu.by/be/sm.aspx?guid=22583"/>
          <p:cNvPicPr>
            <a:picLocks noChangeAspect="1" noChangeArrowheads="1"/>
          </p:cNvPicPr>
          <p:nvPr/>
        </p:nvPicPr>
        <p:blipFill>
          <a:blip r:embed="rId1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4608" y="2644095"/>
            <a:ext cx="1629695" cy="1562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Прямоугольник 36"/>
          <p:cNvSpPr/>
          <p:nvPr/>
        </p:nvSpPr>
        <p:spPr>
          <a:xfrm>
            <a:off x="1256453" y="165665"/>
            <a:ext cx="78269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400" b="1" i="1" dirty="0">
                <a:solidFill>
                  <a:srgbClr val="700000"/>
                </a:solidFill>
                <a:latin typeface="Times New Roman" pitchFamily="18" charset="0"/>
                <a:cs typeface="Times New Roman" pitchFamily="18" charset="0"/>
              </a:rPr>
              <a:t>Содействие развитию и реализации </a:t>
            </a:r>
            <a:endParaRPr lang="ru-RU" sz="2400" b="1" i="1" dirty="0" smtClean="0">
              <a:solidFill>
                <a:srgbClr val="7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400" b="1" i="1" dirty="0" smtClean="0">
                <a:solidFill>
                  <a:srgbClr val="700000"/>
                </a:solidFill>
                <a:latin typeface="Times New Roman" pitchFamily="18" charset="0"/>
                <a:cs typeface="Times New Roman" pitchFamily="18" charset="0"/>
              </a:rPr>
              <a:t>молодежных </a:t>
            </a:r>
            <a:r>
              <a:rPr lang="ru-RU" sz="2400" b="1" i="1" dirty="0">
                <a:solidFill>
                  <a:srgbClr val="700000"/>
                </a:solidFill>
                <a:latin typeface="Times New Roman" pitchFamily="18" charset="0"/>
                <a:cs typeface="Times New Roman" pitchFamily="18" charset="0"/>
              </a:rPr>
              <a:t>общественно значимых инициатив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043622716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7375" y="3022897"/>
            <a:ext cx="2635049" cy="1626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2230" name="AutoShape 2" descr="https://webmail.grsu.by/service/home/~/?auth=co&amp;loc=ru&amp;id=43348&amp;part=3"/>
          <p:cNvSpPr>
            <a:spLocks noChangeAspect="1" noChangeArrowheads="1"/>
          </p:cNvSpPr>
          <p:nvPr/>
        </p:nvSpPr>
        <p:spPr bwMode="auto">
          <a:xfrm>
            <a:off x="131704" y="258704"/>
            <a:ext cx="258032" cy="258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77292" tIns="38646" rIns="77292" bIns="38646"/>
          <a:lstStyle/>
          <a:p>
            <a:endParaRPr lang="ru-RU" sz="1524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3705621" y="1302355"/>
            <a:ext cx="0" cy="3139048"/>
          </a:xfrm>
          <a:prstGeom prst="line">
            <a:avLst/>
          </a:prstGeom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Скругленный прямоугольник 20"/>
          <p:cNvSpPr/>
          <p:nvPr/>
        </p:nvSpPr>
        <p:spPr>
          <a:xfrm>
            <a:off x="3425519" y="1518944"/>
            <a:ext cx="5178928" cy="779808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502457" y="1551401"/>
            <a:ext cx="4621967" cy="703491"/>
          </a:xfrm>
          <a:prstGeom prst="rect">
            <a:avLst/>
          </a:prstGeom>
        </p:spPr>
        <p:txBody>
          <a:bodyPr wrap="square" lIns="77305" tIns="38654" rIns="77305" bIns="38654">
            <a:spAutoFit/>
          </a:bodyPr>
          <a:lstStyle/>
          <a:p>
            <a:r>
              <a:rPr lang="ru-RU" sz="2032" b="1" dirty="0">
                <a:solidFill>
                  <a:srgbClr val="003870"/>
                </a:solidFill>
                <a:latin typeface="Arial" pitchFamily="34" charset="0"/>
                <a:cs typeface="Arial" pitchFamily="34" charset="0"/>
              </a:rPr>
              <a:t>Более 900 </a:t>
            </a:r>
            <a:r>
              <a:rPr lang="ru-RU" sz="2032" dirty="0">
                <a:latin typeface="Arial" pitchFamily="34" charset="0"/>
                <a:cs typeface="Arial" pitchFamily="34" charset="0"/>
              </a:rPr>
              <a:t>иностранных студентов из </a:t>
            </a:r>
            <a:r>
              <a:rPr lang="ru-RU" sz="2032" b="1" dirty="0">
                <a:solidFill>
                  <a:srgbClr val="003870"/>
                </a:solidFill>
                <a:latin typeface="Arial" pitchFamily="34" charset="0"/>
                <a:cs typeface="Arial" pitchFamily="34" charset="0"/>
              </a:rPr>
              <a:t>31 страны </a:t>
            </a:r>
            <a:r>
              <a:rPr lang="ru-RU" sz="2032" dirty="0">
                <a:latin typeface="Arial" pitchFamily="34" charset="0"/>
                <a:cs typeface="Arial" pitchFamily="34" charset="0"/>
              </a:rPr>
              <a:t>мира</a:t>
            </a:r>
          </a:p>
        </p:txBody>
      </p:sp>
      <p:sp>
        <p:nvSpPr>
          <p:cNvPr id="23" name="Скругленный прямоугольник 22"/>
          <p:cNvSpPr/>
          <p:nvPr/>
        </p:nvSpPr>
        <p:spPr>
          <a:xfrm>
            <a:off x="3425518" y="2385514"/>
            <a:ext cx="5178929" cy="518095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502457" y="2442943"/>
            <a:ext cx="5309012" cy="405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32" b="1" dirty="0">
                <a:solidFill>
                  <a:srgbClr val="003870"/>
                </a:solidFill>
              </a:rPr>
              <a:t>Более 200 договоров </a:t>
            </a:r>
            <a:r>
              <a:rPr lang="ru-RU" sz="2032" dirty="0"/>
              <a:t>о сотрудничестве</a:t>
            </a:r>
          </a:p>
        </p:txBody>
      </p:sp>
      <p:sp>
        <p:nvSpPr>
          <p:cNvPr id="25" name="Скругленный прямоугольник 24"/>
          <p:cNvSpPr/>
          <p:nvPr/>
        </p:nvSpPr>
        <p:spPr>
          <a:xfrm>
            <a:off x="3425518" y="2993354"/>
            <a:ext cx="5178929" cy="853333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3502457" y="3050358"/>
            <a:ext cx="5526395" cy="717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32" dirty="0"/>
              <a:t>Участие в </a:t>
            </a:r>
            <a:r>
              <a:rPr lang="ru-RU" sz="2032" b="1" dirty="0">
                <a:solidFill>
                  <a:srgbClr val="003870"/>
                </a:solidFill>
              </a:rPr>
              <a:t>13 </a:t>
            </a:r>
            <a:r>
              <a:rPr lang="ru-RU" sz="2032" dirty="0"/>
              <a:t>международных организациях, ассоциациях и сетях</a:t>
            </a:r>
          </a:p>
        </p:txBody>
      </p:sp>
      <p:sp>
        <p:nvSpPr>
          <p:cNvPr id="27" name="Скругленный прямоугольник 26"/>
          <p:cNvSpPr/>
          <p:nvPr/>
        </p:nvSpPr>
        <p:spPr>
          <a:xfrm>
            <a:off x="3425519" y="3951070"/>
            <a:ext cx="5178928" cy="518095"/>
          </a:xfrm>
          <a:prstGeom prst="roundRect">
            <a:avLst/>
          </a:prstGeom>
          <a:gradFill>
            <a:gsLst>
              <a:gs pos="0">
                <a:srgbClr val="72AFD8">
                  <a:gamma/>
                  <a:tint val="10196"/>
                  <a:invGamma/>
                </a:srgbClr>
              </a:gs>
              <a:gs pos="0">
                <a:srgbClr val="44546A">
                  <a:lumMod val="20000"/>
                  <a:lumOff val="80000"/>
                </a:srgbClr>
              </a:gs>
              <a:gs pos="100000">
                <a:sysClr val="window" lastClr="FFFFFF"/>
              </a:gs>
            </a:gsLst>
            <a:lin ang="0" scaled="1"/>
          </a:gradFill>
          <a:ln w="12700" cap="flat" cmpd="sng" algn="ctr">
            <a:solidFill>
              <a:sysClr val="window" lastClr="FFFFFF"/>
            </a:solidFill>
            <a:prstDash val="solid"/>
            <a:miter lim="800000"/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defTabSz="360436">
              <a:defRPr/>
            </a:pPr>
            <a:endParaRPr lang="ru-RU" sz="1439">
              <a:solidFill>
                <a:sysClr val="window" lastClr="FFFFFF"/>
              </a:solidFill>
              <a:latin typeface="Calibri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3552424" y="4008073"/>
            <a:ext cx="5476427" cy="4050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32" dirty="0"/>
              <a:t>Программы академической мобильности</a:t>
            </a:r>
          </a:p>
        </p:txBody>
      </p:sp>
      <p:cxnSp>
        <p:nvCxnSpPr>
          <p:cNvPr id="31" name="Прямая соединительная линия 30"/>
          <p:cNvCxnSpPr/>
          <p:nvPr/>
        </p:nvCxnSpPr>
        <p:spPr>
          <a:xfrm flipH="1" flipV="1">
            <a:off x="3428638" y="1302355"/>
            <a:ext cx="4449524" cy="0"/>
          </a:xfrm>
          <a:prstGeom prst="line">
            <a:avLst/>
          </a:prstGeom>
          <a:ln>
            <a:headEnd type="oval"/>
            <a:tailEnd type="oval"/>
          </a:ln>
          <a:scene3d>
            <a:camera prst="orthographicFront"/>
            <a:lightRig rig="threePt" dir="t"/>
          </a:scene3d>
          <a:sp3d>
            <a:bevelT prst="angle"/>
          </a:sp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4" name="Picture 4" descr="https://www.ucm.es/data/cont/media/www/pag-47569/erasmusplus.jpg"/>
          <p:cNvPicPr>
            <a:picLocks noChangeAspect="1" noChangeArrowheads="1"/>
          </p:cNvPicPr>
          <p:nvPr/>
        </p:nvPicPr>
        <p:blipFill rotWithShape="1">
          <a:blip r:embed="rId4">
            <a:clrChange>
              <a:clrFrom>
                <a:srgbClr val="FAFAFA"/>
              </a:clrFrom>
              <a:clrTo>
                <a:srgbClr val="FAFAF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741" r="10868"/>
          <a:stretch/>
        </p:blipFill>
        <p:spPr bwMode="auto">
          <a:xfrm>
            <a:off x="131704" y="1961212"/>
            <a:ext cx="2367912" cy="14860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848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871" y="894117"/>
            <a:ext cx="2240519" cy="1483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6795890" y="4653175"/>
            <a:ext cx="1988582" cy="1321514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676926" y="4649659"/>
            <a:ext cx="1995527" cy="1325030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576465" y="4657991"/>
            <a:ext cx="1977024" cy="1316698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rcRect t="12470" r="20725" b="13098"/>
          <a:stretch/>
        </p:blipFill>
        <p:spPr>
          <a:xfrm>
            <a:off x="381283" y="4679201"/>
            <a:ext cx="2071745" cy="1295488"/>
          </a:xfrm>
          <a:prstGeom prst="rect">
            <a:avLst/>
          </a:prstGeom>
          <a:ln w="6350">
            <a:solidFill>
              <a:schemeClr val="bg1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Прямоугольник 1"/>
          <p:cNvSpPr/>
          <p:nvPr/>
        </p:nvSpPr>
        <p:spPr>
          <a:xfrm>
            <a:off x="1419519" y="131660"/>
            <a:ext cx="755319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i="1" dirty="0">
                <a:solidFill>
                  <a:srgbClr val="700000"/>
                </a:solidFill>
                <a:latin typeface="Times New Roman" pitchFamily="18" charset="0"/>
                <a:cs typeface="Times New Roman" pitchFamily="18" charset="0"/>
              </a:rPr>
              <a:t>Международное </a:t>
            </a:r>
            <a:endParaRPr lang="ru-RU" sz="2800" b="1" i="1" dirty="0" smtClean="0">
              <a:solidFill>
                <a:srgbClr val="7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800" b="1" i="1" dirty="0" smtClean="0">
                <a:solidFill>
                  <a:srgbClr val="700000"/>
                </a:solidFill>
                <a:latin typeface="Times New Roman" pitchFamily="18" charset="0"/>
                <a:cs typeface="Times New Roman" pitchFamily="18" charset="0"/>
              </a:rPr>
              <a:t>молодежное </a:t>
            </a:r>
            <a:r>
              <a:rPr lang="ru-RU" sz="2800" b="1" i="1" dirty="0">
                <a:solidFill>
                  <a:srgbClr val="700000"/>
                </a:solidFill>
                <a:latin typeface="Times New Roman" pitchFamily="18" charset="0"/>
                <a:cs typeface="Times New Roman" pitchFamily="18" charset="0"/>
              </a:rPr>
              <a:t>сотрудничество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4254728045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80" name="Text Box 4"/>
          <p:cNvSpPr txBox="1">
            <a:spLocks noChangeArrowheads="1"/>
          </p:cNvSpPr>
          <p:nvPr/>
        </p:nvSpPr>
        <p:spPr bwMode="auto">
          <a:xfrm>
            <a:off x="201627" y="4797152"/>
            <a:ext cx="8942373" cy="1131079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rgbClr val="FFFF00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fontAlgn="base">
              <a:lnSpc>
                <a:spcPct val="90000"/>
              </a:lnSpc>
              <a:spcAft>
                <a:spcPct val="0"/>
              </a:spcAft>
              <a:defRPr/>
            </a:pPr>
            <a:r>
              <a:rPr lang="ru-RU" sz="7500" b="1" dirty="0" smtClean="0">
                <a:solidFill>
                  <a:srgbClr val="3333FF"/>
                </a:solidFill>
                <a:latin typeface="Monotype Corsiva" pitchFamily="66" charset="0"/>
                <a:cs typeface="Times New Roman" pitchFamily="18" charset="0"/>
              </a:rPr>
              <a:t>Спасибо за </a:t>
            </a:r>
            <a:r>
              <a:rPr lang="ru-RU" sz="7500" b="1" dirty="0">
                <a:solidFill>
                  <a:srgbClr val="3333FF"/>
                </a:solidFill>
                <a:latin typeface="Monotype Corsiva" pitchFamily="66" charset="0"/>
                <a:cs typeface="Times New Roman" pitchFamily="18" charset="0"/>
              </a:rPr>
              <a:t>внимание!</a:t>
            </a:r>
          </a:p>
        </p:txBody>
      </p:sp>
      <p:pic>
        <p:nvPicPr>
          <p:cNvPr id="2052" name="Picture 4" descr="ÐÐ°ÑÑÐ¸Ð½ÐºÐ¸ Ð¿Ð¾ Ð·Ð°Ð¿ÑÐ¾ÑÑ Ð³Ð¾ÑÑÐ´Ð°ÑÑÑÐ²ÐµÐ½Ð½Ð°Ñ Ð¼Ð¾Ð»Ð¾Ð´ÐµÐ¶Ð½Ð°Ñ Ð¿Ð¾Ð»Ð¸ÑÐ¸ÐºÐ°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824" y="26680"/>
            <a:ext cx="6036727" cy="50284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02053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61350" y="0"/>
            <a:ext cx="8784976" cy="720080"/>
          </a:xfrm>
        </p:spPr>
        <p:txBody>
          <a:bodyPr>
            <a:normAutofit/>
          </a:bodyPr>
          <a:lstStyle/>
          <a:p>
            <a:pPr algn="r"/>
            <a:r>
              <a:rPr lang="ru-RU" sz="24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Цели государственной </a:t>
            </a:r>
            <a:r>
              <a:rPr lang="ru-RU" sz="24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молодежной политики</a:t>
            </a:r>
            <a:endParaRPr lang="ru-RU" sz="2400" b="1" i="1" dirty="0">
              <a:solidFill>
                <a:srgbClr val="7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21085536"/>
              </p:ext>
            </p:extLst>
          </p:nvPr>
        </p:nvGraphicFramePr>
        <p:xfrm>
          <a:off x="251520" y="836712"/>
          <a:ext cx="8767547" cy="40324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Рисунок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795465" y="5062075"/>
            <a:ext cx="4029629" cy="16790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123728" y="5062074"/>
            <a:ext cx="2530110" cy="179592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9976079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26259" y="0"/>
            <a:ext cx="8496944" cy="648072"/>
          </a:xfrm>
        </p:spPr>
        <p:txBody>
          <a:bodyPr>
            <a:normAutofit fontScale="90000"/>
          </a:bodyPr>
          <a:lstStyle/>
          <a:p>
            <a:pPr algn="r"/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Основные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1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принципы молодежной политики</a:t>
            </a:r>
            <a:endParaRPr lang="ru-RU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47264713"/>
              </p:ext>
            </p:extLst>
          </p:nvPr>
        </p:nvGraphicFramePr>
        <p:xfrm>
          <a:off x="323528" y="476672"/>
          <a:ext cx="8712968" cy="62646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039001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11560" y="116633"/>
            <a:ext cx="8528956" cy="504056"/>
          </a:xfrm>
        </p:spPr>
        <p:txBody>
          <a:bodyPr>
            <a:noAutofit/>
          </a:bodyPr>
          <a:lstStyle/>
          <a:p>
            <a:pPr algn="r"/>
            <a:r>
              <a:rPr lang="ru-RU" sz="28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Субъекты </a:t>
            </a:r>
            <a:r>
              <a:rPr lang="ru-RU" sz="28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государственной молодежной </a:t>
            </a:r>
            <a:r>
              <a:rPr lang="ru-RU" sz="28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политики</a:t>
            </a: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512" y="5077686"/>
            <a:ext cx="2808312" cy="17670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54301" y="5150660"/>
            <a:ext cx="2958638" cy="174916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35013" y="5101620"/>
            <a:ext cx="2619375" cy="17430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3212156421"/>
              </p:ext>
            </p:extLst>
          </p:nvPr>
        </p:nvGraphicFramePr>
        <p:xfrm>
          <a:off x="345989" y="725513"/>
          <a:ext cx="8640960" cy="448027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14093290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83568" y="53860"/>
            <a:ext cx="8316416" cy="432048"/>
          </a:xfrm>
        </p:spPr>
        <p:txBody>
          <a:bodyPr>
            <a:noAutofit/>
          </a:bodyPr>
          <a:lstStyle/>
          <a:p>
            <a:pPr algn="r"/>
            <a:r>
              <a:rPr lang="ru-RU" sz="24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Направления государственной молодежной </a:t>
            </a:r>
            <a:r>
              <a:rPr lang="ru-RU" sz="24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политики</a:t>
            </a:r>
            <a:endParaRPr lang="ru-RU" sz="28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61444054"/>
              </p:ext>
            </p:extLst>
          </p:nvPr>
        </p:nvGraphicFramePr>
        <p:xfrm>
          <a:off x="-108520" y="620688"/>
          <a:ext cx="7848872" cy="58326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5" name="Picture 2" descr="https://www.grsu.by/images/gallery/2019/5/04final/IMG_20190504_173909_383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290" y="371359"/>
            <a:ext cx="2515485" cy="167594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www.grsu.by/images/gallery/2019/10/01zakrytie_semestra/3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7115" y="3537012"/>
            <a:ext cx="2555776" cy="17031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80" name="Picture 8" descr="https://www.grsu.by/images/gallery/2019/8/06priemka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63118" y="5157365"/>
            <a:ext cx="2477066" cy="164972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14735_1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08290" y="1953662"/>
            <a:ext cx="2515485" cy="16769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802885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187624" y="116632"/>
            <a:ext cx="7872790" cy="591885"/>
          </a:xfrm>
        </p:spPr>
        <p:txBody>
          <a:bodyPr>
            <a:noAutofit/>
          </a:bodyPr>
          <a:lstStyle/>
          <a:p>
            <a:r>
              <a:rPr lang="ru-RU" sz="24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Гражданское и патриотическое воспитание молодежи</a:t>
            </a:r>
          </a:p>
        </p:txBody>
      </p:sp>
      <p:sp>
        <p:nvSpPr>
          <p:cNvPr id="2" name="Объект 1"/>
          <p:cNvSpPr>
            <a:spLocks noGrp="1"/>
          </p:cNvSpPr>
          <p:nvPr>
            <p:ph idx="1"/>
          </p:nvPr>
        </p:nvSpPr>
        <p:spPr>
          <a:xfrm>
            <a:off x="553126" y="3861048"/>
            <a:ext cx="8507288" cy="2399386"/>
          </a:xfrm>
          <a:gradFill flip="none" rotWithShape="1">
            <a:gsLst>
              <a:gs pos="0">
                <a:schemeClr val="accent1">
                  <a:tint val="60000"/>
                  <a:lumMod val="104000"/>
                </a:schemeClr>
              </a:gs>
              <a:gs pos="100000">
                <a:schemeClr val="accent1">
                  <a:tint val="84000"/>
                </a:schemeClr>
              </a:gs>
            </a:gsLst>
            <a:lin ang="18900000" scaled="1"/>
            <a:tileRect/>
          </a:gradFill>
          <a:ln>
            <a:noFill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marL="0" indent="0" algn="just">
              <a:spcBef>
                <a:spcPts val="0"/>
              </a:spcBef>
              <a:spcAft>
                <a:spcPts val="0"/>
              </a:spcAft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Гражданское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и патриотическое воспитание молодежи направлено на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усвоение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молодежью общечеловеческих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гуманистических ценностей, культурных и духовных традиций белорусского народа и идеологии белорусского государства, формирование готовности к исполнению гражданского долга.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хема 4"/>
          <p:cNvGraphicFramePr/>
          <p:nvPr>
            <p:extLst>
              <p:ext uri="{D42A27DB-BD31-4B8C-83A1-F6EECF244321}">
                <p14:modId xmlns:p14="http://schemas.microsoft.com/office/powerpoint/2010/main" val="1598806037"/>
              </p:ext>
            </p:extLst>
          </p:nvPr>
        </p:nvGraphicFramePr>
        <p:xfrm>
          <a:off x="632195" y="780525"/>
          <a:ext cx="8260285" cy="26484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51285073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827584" y="0"/>
            <a:ext cx="8229600" cy="576064"/>
          </a:xfrm>
        </p:spPr>
        <p:txBody>
          <a:bodyPr>
            <a:normAutofit/>
          </a:bodyPr>
          <a:lstStyle/>
          <a:p>
            <a:pPr algn="r"/>
            <a:r>
              <a:rPr lang="ru-RU" sz="2400" b="1" i="1" dirty="0" smtClean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Гражданское </a:t>
            </a:r>
            <a:r>
              <a:rPr lang="ru-RU" sz="2400" b="1" i="1" dirty="0">
                <a:solidFill>
                  <a:srgbClr val="7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и патриотическое воспитание молодежи</a:t>
            </a:r>
            <a:endParaRPr lang="ru-RU" sz="2400" b="1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27269793"/>
              </p:ext>
            </p:extLst>
          </p:nvPr>
        </p:nvGraphicFramePr>
        <p:xfrm>
          <a:off x="467544" y="512676"/>
          <a:ext cx="8554798" cy="615668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27745884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араллакс">
  <a:themeElements>
    <a:clrScheme name="Параллакс">
      <a:dk1>
        <a:sysClr val="windowText" lastClr="000000"/>
      </a:dk1>
      <a:lt1>
        <a:sysClr val="window" lastClr="FFFFFF"/>
      </a:lt1>
      <a:dk2>
        <a:srgbClr val="212121"/>
      </a:dk2>
      <a:lt2>
        <a:srgbClr val="EBEBEB"/>
      </a:lt2>
      <a:accent1>
        <a:srgbClr val="30ACEC"/>
      </a:accent1>
      <a:accent2>
        <a:srgbClr val="80C34F"/>
      </a:accent2>
      <a:accent3>
        <a:srgbClr val="E29D3E"/>
      </a:accent3>
      <a:accent4>
        <a:srgbClr val="D64A3B"/>
      </a:accent4>
      <a:accent5>
        <a:srgbClr val="D64787"/>
      </a:accent5>
      <a:accent6>
        <a:srgbClr val="A666E1"/>
      </a:accent6>
      <a:hlink>
        <a:srgbClr val="3085ED"/>
      </a:hlink>
      <a:folHlink>
        <a:srgbClr val="82B6F4"/>
      </a:folHlink>
    </a:clrScheme>
    <a:fontScheme name="Параллакс">
      <a:maj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orbel" panose="020B0503020204020204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Параллакс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04000"/>
              </a:schemeClr>
            </a:gs>
            <a:gs pos="100000">
              <a:schemeClr val="phClr">
                <a:tint val="84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2000"/>
              </a:schemeClr>
            </a:gs>
            <a:gs pos="100000">
              <a:schemeClr val="phClr">
                <a:shade val="88000"/>
                <a:lumMod val="94000"/>
              </a:schemeClr>
            </a:gs>
          </a:gsLst>
          <a:path path="circle">
            <a:fillToRect l="50000" t="100000" r="100000" b="50000"/>
          </a:path>
        </a:gradFill>
      </a:fillStyleLst>
      <a:lnStyleLst>
        <a:ln w="9525" cap="rnd" cmpd="sng" algn="ctr">
          <a:solidFill>
            <a:schemeClr val="phClr">
              <a:tint val="6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reflection blurRad="12700" stA="26000" endPos="32000" dist="12700" dir="5400000" sy="-100000" rotWithShape="0"/>
          </a:effectLst>
        </a:effectStyle>
        <a:effectStyle>
          <a:effectLst>
            <a:outerShdw blurRad="38100" dist="25400" dir="5400000" rotWithShape="0">
              <a:srgbClr val="000000">
                <a:alpha val="6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200000"/>
            </a:lightRig>
          </a:scene3d>
          <a:sp3d>
            <a:bevelT w="25400" h="127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98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76000"/>
                <a:satMod val="180000"/>
              </a:schemeClr>
              <a:schemeClr val="phClr">
                <a:tint val="80000"/>
                <a:satMod val="120000"/>
                <a:lumMod val="180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arallax" id="{3388167B-A2EB-4685-9635-1831D9AEF8C4}" vid="{4F7A876A-7598-49CA-AFC8-8EDA2551E4A7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Параллакс</Template>
  <TotalTime>1087</TotalTime>
  <Words>3845</Words>
  <Application>Microsoft Office PowerPoint</Application>
  <PresentationFormat>Экран (4:3)</PresentationFormat>
  <Paragraphs>471</Paragraphs>
  <Slides>35</Slides>
  <Notes>19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5" baseType="lpstr">
      <vt:lpstr>Arial</vt:lpstr>
      <vt:lpstr>Arial </vt:lpstr>
      <vt:lpstr>Calibri</vt:lpstr>
      <vt:lpstr>Corbel</vt:lpstr>
      <vt:lpstr>Courier New</vt:lpstr>
      <vt:lpstr>Impact</vt:lpstr>
      <vt:lpstr>Monotype Corsiva</vt:lpstr>
      <vt:lpstr>Times New Roman</vt:lpstr>
      <vt:lpstr>Wingdings</vt:lpstr>
      <vt:lpstr>Параллакс</vt:lpstr>
      <vt:lpstr>О РЕАЛИЗАЦИИ В УНИВЕРСИТЕТЕ  ГОСУДАРСТВЕННОЙ МОЛОДЕЖНОЙ ПОЛИТИКИ И ОСНОВНЫХ НАПРАВЛЕНИЯХ ЕЁ РАЗВИТИЯ</vt:lpstr>
      <vt:lpstr>Государственная молодежная политика - это</vt:lpstr>
      <vt:lpstr>Основные нормативные документы,  регламентирующие реализацию государственной молодежной политики</vt:lpstr>
      <vt:lpstr>Цели государственной молодежной политики</vt:lpstr>
      <vt:lpstr> Основные принципы молодежной политики</vt:lpstr>
      <vt:lpstr>  Субъекты государственной молодежной политики  </vt:lpstr>
      <vt:lpstr>Направления государственной молодежной политики</vt:lpstr>
      <vt:lpstr>Гражданское и патриотическое воспитание молодежи</vt:lpstr>
      <vt:lpstr>Гражданское и патриотическое воспитание молодежи</vt:lpstr>
      <vt:lpstr>Гражданское и патриотическое воспитание молодежи</vt:lpstr>
      <vt:lpstr>АКЦИЯ «КУПАЛОВЦЫ ПОМНЯТ…»</vt:lpstr>
      <vt:lpstr>ПРОЕКТ «ДОРОГАМИ ПОБЕДЫ»</vt:lpstr>
      <vt:lpstr>Содействие формированию  здорового образа жизни молодежи</vt:lpstr>
      <vt:lpstr>Содействие формированию здорового образа жизни молодежи</vt:lpstr>
      <vt:lpstr>Презентация PowerPoint</vt:lpstr>
      <vt:lpstr>Презентация PowerPoint</vt:lpstr>
      <vt:lpstr> Государственная поддержка молодых семей</vt:lpstr>
      <vt:lpstr>Поддержка молодых семей</vt:lpstr>
      <vt:lpstr>Содействие реализации права молодежи на труд</vt:lpstr>
      <vt:lpstr>Поддержка молодежи в получении образования</vt:lpstr>
      <vt:lpstr>Презентация PowerPoint</vt:lpstr>
      <vt:lpstr>Презентация PowerPoint</vt:lpstr>
      <vt:lpstr>Презентация PowerPoint</vt:lpstr>
      <vt:lpstr>Презентация PowerPoint</vt:lpstr>
      <vt:lpstr>Содействие реализации права молодежи на труд</vt:lpstr>
      <vt:lpstr>Государственная поддержка молодежи  в получении образования</vt:lpstr>
      <vt:lpstr>Поддержка талантливой и одаренной молодежи</vt:lpstr>
      <vt:lpstr>Государственная поддержка  талантливой и одаренной молодежи</vt:lpstr>
      <vt:lpstr>Презентация PowerPoint</vt:lpstr>
      <vt:lpstr>Реализация молодежной кадровой политики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Государственная молодежная политика</dc:title>
  <dc:creator>ТУЛИШЕВСКАЯ НАТАЛЬЯ ФЕЛИКСОВНА</dc:creator>
  <cp:lastModifiedBy>User</cp:lastModifiedBy>
  <cp:revision>153</cp:revision>
  <dcterms:created xsi:type="dcterms:W3CDTF">2018-11-16T09:07:59Z</dcterms:created>
  <dcterms:modified xsi:type="dcterms:W3CDTF">2021-05-18T10:59:44Z</dcterms:modified>
</cp:coreProperties>
</file>