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9"/>
  </p:notesMasterIdLst>
  <p:handoutMasterIdLst>
    <p:handoutMasterId r:id="rId10"/>
  </p:handoutMasterIdLst>
  <p:sldIdLst>
    <p:sldId id="267" r:id="rId2"/>
    <p:sldId id="361" r:id="rId3"/>
    <p:sldId id="362" r:id="rId4"/>
    <p:sldId id="360" r:id="rId5"/>
    <p:sldId id="364" r:id="rId6"/>
    <p:sldId id="365" r:id="rId7"/>
    <p:sldId id="321" r:id="rId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43" autoAdjust="0"/>
    <p:restoredTop sz="96433" autoAdjust="0"/>
  </p:normalViewPr>
  <p:slideViewPr>
    <p:cSldViewPr snapToGrid="0">
      <p:cViewPr>
        <p:scale>
          <a:sx n="89" d="100"/>
          <a:sy n="89" d="100"/>
        </p:scale>
        <p:origin x="-1037" y="22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B0D9A-42D3-468A-8B6B-9BCB0786DEBF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1A589-07B4-4E2E-9D75-33E81BAD2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2885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0C59E6-39EE-4F6C-A803-B629934CAF4D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7612"/>
            <a:ext cx="5438775" cy="3907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BFF656-EA55-4BE5-BE5C-271E2E057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871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C6BEB-971B-444F-A0E7-BB0D98838DF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469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85C79C-8D9A-4250-8FCA-96A1A52D00C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721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47AA-23F4-4D4B-9405-E2BD801A83BE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33D2-75CB-47E1-89A1-90184E4B5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975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47AA-23F4-4D4B-9405-E2BD801A83BE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33D2-75CB-47E1-89A1-90184E4B5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96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47AA-23F4-4D4B-9405-E2BD801A83BE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33D2-75CB-47E1-89A1-90184E4B5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160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520" y="1118586"/>
            <a:ext cx="8316174" cy="563319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90157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47AA-23F4-4D4B-9405-E2BD801A83BE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33D2-75CB-47E1-89A1-90184E4B5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208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47AA-23F4-4D4B-9405-E2BD801A83BE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33D2-75CB-47E1-89A1-90184E4B5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93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47AA-23F4-4D4B-9405-E2BD801A83BE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33D2-75CB-47E1-89A1-90184E4B5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74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47AA-23F4-4D4B-9405-E2BD801A83BE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33D2-75CB-47E1-89A1-90184E4B5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139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47AA-23F4-4D4B-9405-E2BD801A83BE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33D2-75CB-47E1-89A1-90184E4B5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7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47AA-23F4-4D4B-9405-E2BD801A83BE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33D2-75CB-47E1-89A1-90184E4B5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518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47AA-23F4-4D4B-9405-E2BD801A83BE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33D2-75CB-47E1-89A1-90184E4B5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860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47AA-23F4-4D4B-9405-E2BD801A83BE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33D2-75CB-47E1-89A1-90184E4B5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27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8027C-B39C-475D-A251-D826C1B0F2A3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69E3D-8D85-4FC8-9DD8-3D7248B8A4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37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6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57220" y="2616031"/>
            <a:ext cx="5990227" cy="1512168"/>
          </a:xfrm>
        </p:spPr>
        <p:txBody>
          <a:bodyPr>
            <a:noAutofit/>
          </a:bodyPr>
          <a:lstStyle/>
          <a:p>
            <a:pPr algn="r"/>
            <a:r>
              <a:rPr lang="ru-RU" sz="3600" b="1" dirty="0" smtClean="0">
                <a:solidFill>
                  <a:srgbClr val="0070C0"/>
                </a:solidFill>
              </a:rPr>
              <a:t>О предварительных итогах 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Третьего тр</a:t>
            </a:r>
            <a:r>
              <a:rPr lang="ru-RU" sz="3600" b="1" dirty="0">
                <a:solidFill>
                  <a:srgbClr val="0070C0"/>
                </a:solidFill>
              </a:rPr>
              <a:t>удов</a:t>
            </a:r>
            <a:r>
              <a:rPr lang="ru-RU" sz="3600" b="1" dirty="0" smtClean="0">
                <a:solidFill>
                  <a:srgbClr val="0070C0"/>
                </a:solidFill>
              </a:rPr>
              <a:t>ого семестра – 2020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endParaRPr lang="ru-RU" sz="1500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06041" y="5968307"/>
            <a:ext cx="3537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«Материалы ЕДИ», октябрь 2020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49809" y="420025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i="1" dirty="0">
                <a:solidFill>
                  <a:srgbClr val="0070C0"/>
                </a:solidFill>
              </a:rPr>
              <a:t>Подготовлено отделом организационного обеспечения ИВР </a:t>
            </a:r>
            <a:r>
              <a:rPr lang="ru-RU" i="1" dirty="0" err="1">
                <a:solidFill>
                  <a:srgbClr val="0070C0"/>
                </a:solidFill>
              </a:rPr>
              <a:t>УВРсМ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35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1594599"/>
              </p:ext>
            </p:extLst>
          </p:nvPr>
        </p:nvGraphicFramePr>
        <p:xfrm>
          <a:off x="214313" y="114302"/>
          <a:ext cx="8529638" cy="66434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1788"/>
                <a:gridCol w="3028962"/>
                <a:gridCol w="2528888"/>
              </a:tblGrid>
              <a:tr h="7547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Название отряда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Количество участников отряда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Срок работы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4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Централизованное тестирование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02.05-01.06.2020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Приемная комиссия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25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20.07-20.08.2020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Сузорье 1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24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27380" algn="l"/>
                        </a:tabLst>
                      </a:pPr>
                      <a:r>
                        <a:rPr lang="ru-RU" sz="2400" dirty="0">
                          <a:effectLst/>
                        </a:rPr>
                        <a:t>01.07-18.07.2020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Сузорье 2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29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22.07-08.08.2020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Сузорье 3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16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12.08-29.08.2020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Сузорье 4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15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12.08-29.08.2020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Дружба 2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7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20.07-07.08.2020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Купалинка 1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10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01.07-18.07.2020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Купалинка 2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11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22.07-08.08.2020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Купалинка 3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15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12.08-29.08.2020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Юность 1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7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28.06-15.07.2020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Юность 2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7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19.07-05.08.2020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Юность 3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7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09.08-26.08.2020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019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7985525"/>
              </p:ext>
            </p:extLst>
          </p:nvPr>
        </p:nvGraphicFramePr>
        <p:xfrm>
          <a:off x="371476" y="585724"/>
          <a:ext cx="8550780" cy="6309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9154"/>
                <a:gridCol w="3050170"/>
                <a:gridCol w="2521456"/>
              </a:tblGrid>
              <a:tr h="285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Озеры</a:t>
                      </a:r>
                      <a:r>
                        <a:rPr lang="ru-RU" sz="1800" dirty="0">
                          <a:effectLst/>
                        </a:rPr>
                        <a:t> 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04.08-25.08.2020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285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Зорька юбилейная  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28.06-15.07.2020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285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Зорька юбилейная  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17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19.07-05.08.2020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285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Зорька юбилейная  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18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09.08-26.08.2020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855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Учебный корпус № 2 , Учебный корпус № 6, Учебный корпус № 7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13.07-14.08.2020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285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Общежитие № 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13.07-14.08.2020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285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Общежитие № 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13.07-14.08.2020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285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Общежитие № 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18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13.07-14.08.2020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285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Общежитие № 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18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13.07-14.08.2020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285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Общежитие Дубко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06.07-25.08.2020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285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Атлант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29.06-21.08.2020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285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БелАЭС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29.06-26.08.2020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285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Гродномелиоводхоз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19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22 06-20 07.2020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285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Гроднопромстрой 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13.07-30.08.2020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285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Гроднопромстрой 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13.07-30.08.2020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5700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Гроднопромстрой (УМСР №134)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06.07-06.08.2020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  <a:tr h="285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 Гродножилстрой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20.07 – 30.08.2020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091096"/>
              </p:ext>
            </p:extLst>
          </p:nvPr>
        </p:nvGraphicFramePr>
        <p:xfrm>
          <a:off x="328613" y="0"/>
          <a:ext cx="8643937" cy="6309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11610"/>
                <a:gridCol w="3069551"/>
                <a:gridCol w="2562776"/>
              </a:tblGrid>
              <a:tr h="511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Название отряда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Количество участников отряда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Срок работы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000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Трудоустройство по направлениям</a:t>
            </a:r>
            <a:endParaRPr lang="ru-RU" b="1" dirty="0">
              <a:solidFill>
                <a:srgbClr val="0070C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3457592"/>
              </p:ext>
            </p:extLst>
          </p:nvPr>
        </p:nvGraphicFramePr>
        <p:xfrm>
          <a:off x="500063" y="1400174"/>
          <a:ext cx="8229600" cy="33957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57775"/>
                <a:gridCol w="3171825"/>
              </a:tblGrid>
              <a:tr h="485103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Направление </a:t>
                      </a:r>
                      <a:endParaRPr lang="ru-RU" sz="28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</a:tr>
              <a:tr h="4851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Производственные отряды: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78</a:t>
                      </a:r>
                    </a:p>
                  </a:txBody>
                  <a:tcPr marL="68580" marR="68580" marT="0" marB="0"/>
                </a:tc>
              </a:tr>
              <a:tr h="4851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Строительные отряды: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</a:rPr>
                        <a:t>189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851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Сервисные отряды: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</a:rPr>
                        <a:t>65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851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Педагогические отряды: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</a:rPr>
                        <a:t>207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851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Segoe UI Symbol" pitchFamily="34" charset="0"/>
                        </a:rPr>
                        <a:t>Сельскохозяйственные отряды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+mj-lt"/>
                        <a:ea typeface="Segoe UI Symbo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</a:rPr>
                        <a:t>30*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851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Segoe UI Symbol" pitchFamily="34" charset="0"/>
                        </a:rPr>
                        <a:t>Иные 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+mj-lt"/>
                        <a:ea typeface="Segoe UI Symbo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</a:rPr>
                        <a:t>37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715796"/>
              </p:ext>
            </p:extLst>
          </p:nvPr>
        </p:nvGraphicFramePr>
        <p:xfrm>
          <a:off x="128587" y="5254625"/>
          <a:ext cx="9015413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1541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* - осуществлялась работа в по заключению договоров</a:t>
                      </a:r>
                      <a:r>
                        <a:rPr lang="ru-RU" baseline="0" dirty="0" smtClean="0"/>
                        <a:t> для работы в сентябре 2020 года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314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1450" y="-14288"/>
            <a:ext cx="9586913" cy="841283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  <a:tabLst>
                <a:tab pos="185738" algn="l"/>
                <a:tab pos="900113" algn="l"/>
              </a:tabLst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ПРЕДВАРИТЕЛЬНОЕ КОЛИЧЕСТВО УЧАСТНИКОВ СТУДЕНЧЕСКИХ ОТРЯДОВ НА ФАКУЛЬТЕТАХ И В КОЛЛЕДЖАХ УНИВЕРСИТЕТА В ТРЕТЬЕМ ТРУДОВОМ СЕМЕСТРЕ-2020</a:t>
            </a:r>
            <a:endParaRPr lang="ru-RU" sz="1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139042"/>
              </p:ext>
            </p:extLst>
          </p:nvPr>
        </p:nvGraphicFramePr>
        <p:xfrm>
          <a:off x="44120" y="749762"/>
          <a:ext cx="8842705" cy="5661499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5870905"/>
                <a:gridCol w="2971800"/>
              </a:tblGrid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Факультет, колледж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участников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студенческих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отрядов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план/факт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5780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Волковысский колледж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110/44*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439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Лидский колледж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150/20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8434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Гуманитарный колледж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0/ 22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439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Технологический колледж</a:t>
                      </a: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35/ 26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439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Инженерно-строительный факультет</a:t>
                      </a: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100/107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439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Факультет физической культуры</a:t>
                      </a: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70/52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439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Филологический факультет</a:t>
                      </a: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120/81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439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Педагогический факультет</a:t>
                      </a: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80/89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439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Факультет психологии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30/23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439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Факультет математики и информатики</a:t>
                      </a: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40/34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439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Факультет искусств и дизайна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25/25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439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Физико-технический факультет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40/15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4390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Факультет инновационных технологий машиностроения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20/14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439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Факультет экономики и управления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25/14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6806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Факультет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истории,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коммуникации и туризма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40/15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4390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Юридический факультет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25/18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32860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Факультет биологии и экологии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35/4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487813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0/606</a:t>
                      </a:r>
                    </a:p>
                  </a:txBody>
                  <a:tcPr marL="46121" marR="46121" marT="0" marB="0" anchor="ctr"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6" name="Picture 2" descr="ÐÐ°ÑÑÐ¸Ð½ÐºÐ¸ Ð¿Ð¾ Ð·Ð°Ð¿ÑÐ¾ÑÑ ÑÐµÐ»Ð¾Ð²ÐµÑÐºÐ¸ Ð³Ð¸Ñ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660" y="772177"/>
            <a:ext cx="2135575" cy="1922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12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" y="242886"/>
            <a:ext cx="8229600" cy="76041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Задачи на 2021 год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28701"/>
            <a:ext cx="8358188" cy="505460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Обеспечить заявки университета по сервисным и строительным отрядам </a:t>
            </a:r>
            <a:r>
              <a:rPr lang="ru-RU" dirty="0" smtClean="0"/>
              <a:t>(до 150 человек)</a:t>
            </a:r>
            <a:endParaRPr lang="ru-RU" dirty="0"/>
          </a:p>
          <a:p>
            <a:pPr algn="just"/>
            <a:r>
              <a:rPr lang="ru-RU" dirty="0" smtClean="0"/>
              <a:t>Продолжить работу с традиционными партнерами в рамках педагогической и производственных практик (до 300 человек)</a:t>
            </a:r>
          </a:p>
          <a:p>
            <a:pPr algn="just"/>
            <a:r>
              <a:rPr lang="ru-RU" dirty="0" smtClean="0"/>
              <a:t>Возобновить работу по трудоустройству за границей (до 100 человек)</a:t>
            </a:r>
          </a:p>
          <a:p>
            <a:pPr algn="just"/>
            <a:r>
              <a:rPr lang="ru-RU" dirty="0" smtClean="0"/>
              <a:t>Разработать систему удаленного анкетирования по вопросам охраны труда совместно с ИАЦ и ООТ</a:t>
            </a:r>
          </a:p>
          <a:p>
            <a:pPr algn="just"/>
            <a:r>
              <a:rPr lang="ru-RU" dirty="0" smtClean="0"/>
              <a:t>Доработать  электронную базу студенческих отрядов с учетом опыта использования в 2020 году</a:t>
            </a:r>
          </a:p>
          <a:p>
            <a:pPr algn="just"/>
            <a:r>
              <a:rPr lang="ru-RU" dirty="0" smtClean="0"/>
              <a:t>Апробировать возможность проведения школы вожатского мастерства на дистанционной основе </a:t>
            </a:r>
          </a:p>
          <a:p>
            <a:pPr algn="just"/>
            <a:r>
              <a:rPr lang="ru-RU" dirty="0" smtClean="0"/>
              <a:t>Начать работу по проработке индивидуального круглогодичного трудоустройства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0184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EF56DA-76B7-49AB-A4CC-04801CF65C8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0597" y="5966029"/>
            <a:ext cx="6312603" cy="584775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ru-RU" sz="32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</a:t>
            </a:r>
            <a:endParaRPr lang="ru-RU" sz="32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3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</TotalTime>
  <Words>405</Words>
  <Application>Microsoft Office PowerPoint</Application>
  <PresentationFormat>Экран (4:3)</PresentationFormat>
  <Paragraphs>167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Презентация1</vt:lpstr>
      <vt:lpstr>О предварительных итогах  Третьего трудового семестра – 2020 </vt:lpstr>
      <vt:lpstr>Презентация PowerPoint</vt:lpstr>
      <vt:lpstr>Презентация PowerPoint</vt:lpstr>
      <vt:lpstr>Трудоустройство по направлениям</vt:lpstr>
      <vt:lpstr>ПРЕДВАРИТЕЛЬНОЕ КОЛИЧЕСТВО УЧАСТНИКОВ СТУДЕНЧЕСКИХ ОТРЯДОВ НА ФАКУЛЬТЕТАХ И В КОЛЛЕДЖАХ УНИВЕРСИТЕТА В ТРЕТЬЕМ ТРУДОВОМ СЕМЕСТРЕ-2020</vt:lpstr>
      <vt:lpstr>Задачи на 2021 год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ОРГАНИЗАЦИИ  ТРЕТЬЕГО ТРУДОВОГО СЕМЕСТРА-2018</dc:title>
  <dc:creator>Оксана</dc:creator>
  <cp:lastModifiedBy>СКЕРСЬ МАРИЯ АНТОНОВНА</cp:lastModifiedBy>
  <cp:revision>88</cp:revision>
  <cp:lastPrinted>2018-06-11T05:22:14Z</cp:lastPrinted>
  <dcterms:modified xsi:type="dcterms:W3CDTF">2020-10-12T12:19:56Z</dcterms:modified>
</cp:coreProperties>
</file>