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8" r:id="rId2"/>
    <p:sldId id="376" r:id="rId3"/>
    <p:sldId id="378" r:id="rId4"/>
    <p:sldId id="403" r:id="rId5"/>
    <p:sldId id="409" r:id="rId6"/>
    <p:sldId id="404" r:id="rId7"/>
    <p:sldId id="405" r:id="rId8"/>
    <p:sldId id="368" r:id="rId9"/>
    <p:sldId id="410" r:id="rId10"/>
    <p:sldId id="393" r:id="rId11"/>
    <p:sldId id="408" r:id="rId12"/>
    <p:sldId id="406" r:id="rId13"/>
    <p:sldId id="394" r:id="rId14"/>
    <p:sldId id="395" r:id="rId15"/>
    <p:sldId id="407" r:id="rId16"/>
    <p:sldId id="370" r:id="rId17"/>
    <p:sldId id="371" r:id="rId18"/>
    <p:sldId id="383" r:id="rId19"/>
    <p:sldId id="373" r:id="rId20"/>
    <p:sldId id="286" r:id="rId2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1B11"/>
    <a:srgbClr val="8A04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04" autoAdjust="0"/>
  </p:normalViewPr>
  <p:slideViewPr>
    <p:cSldViewPr>
      <p:cViewPr>
        <p:scale>
          <a:sx n="77" d="100"/>
          <a:sy n="77" d="100"/>
        </p:scale>
        <p:origin x="-1555" y="-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9CF51-F832-498A-9CD8-E73292A9F9F4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CA1F7-BAA1-41AC-8531-62E0F88F5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9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EA79-B983-446E-BC0C-2022F7E9F5C5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D9B0F-5D12-48B4-AD82-8CEB28EF3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4C7C5-9E4F-42C2-AB5B-191610B01F07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2BCE-6B3B-46A1-8954-A18A9BB08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05E4-AB41-440A-9226-43934B79AE8A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077B0-E846-4525-9C11-462C6260D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7C1E6-76CE-495C-80DA-10BBF467B29B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28671-3377-422D-95AF-02DBEFB7E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2856B-1A08-4714-A2CE-C9CA1951E410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67E2-950F-4395-BFF6-D8036F177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8E441-B494-4C0F-9610-451A99155149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1A277-C701-4DF9-8524-8E2EE6081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EC6B-1551-4CBD-A2C9-AF828B9920C1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65A53-9151-422E-8944-B7424633A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1D61-D546-4F64-9F7E-256EA5E88296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30923-E1A7-4661-86E2-F0997F694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4434B-863B-40D6-96AB-455ADE62EDB7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76CB-61AA-4E7D-B76E-C7F2F772A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01B90-5DF2-41A6-8314-41606E9A267E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54A1E-2363-4B5E-81CA-EDC291E4D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895EA-7780-4EB9-B15F-CEBA40F81BA6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3E8DF-E931-41D7-916F-5F784559E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E12F02E-AFC4-4708-AC4D-6C0F691EB7C7}" type="datetimeFigureOut">
              <a:rPr lang="ru-RU"/>
              <a:pPr>
                <a:defRPr/>
              </a:pPr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9442B0A-30AD-4FDE-ACBF-CFD7F6A4B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5" r:id="rId3"/>
    <p:sldLayoutId id="2147483680" r:id="rId4"/>
    <p:sldLayoutId id="2147483681" r:id="rId5"/>
    <p:sldLayoutId id="2147483682" r:id="rId6"/>
    <p:sldLayoutId id="2147483686" r:id="rId7"/>
    <p:sldLayoutId id="2147483687" r:id="rId8"/>
    <p:sldLayoutId id="2147483688" r:id="rId9"/>
    <p:sldLayoutId id="2147483683" r:id="rId10"/>
    <p:sldLayoutId id="214748368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3707904" y="5157192"/>
            <a:ext cx="5328518" cy="1224136"/>
          </a:xfrm>
        </p:spPr>
        <p:txBody>
          <a:bodyPr/>
          <a:lstStyle/>
          <a:p>
            <a:pPr marL="0" indent="0" algn="r" eaLnBrk="1" hangingPunct="1">
              <a:buFont typeface="Symbol" pitchFamily="18" charset="2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«Материалы ЕДИ, октябрь 2020»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 eaLnBrk="1" hangingPunct="1">
              <a:buFont typeface="Symbol" pitchFamily="18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Подготовлено спортивным клубом учреждения образования «Гродненский государственный университет имени Янки Купалы»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19256" cy="48910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УЧАСТИИ РАБОТНИКОВ УНИВЕРСИТЕТА В ФИЗКУЛЬТУРНО-ОЗДОРОВИТЕЛЬНЫХ МЕРОПРИЯТИЯХ УНИВЕРСИТЕТА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Рыбалка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фото на презентацию ЕДИ\IMG_09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935926" cy="262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на презентацию ЕДИ\IMG_1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83694"/>
            <a:ext cx="4129743" cy="275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фото на презентацию ЕДИ\IMG_729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3822700" cy="254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7246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Минский полумарафон, легкоатлетический кросс, теннис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фото на презентацию ЕДИ\IMG_16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51907"/>
            <a:ext cx="3822700" cy="254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фото на презентацию ЕДИ\осенний кросс 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95099"/>
            <a:ext cx="3822700" cy="254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фото на презентацию ЕДИ\минский полумарафон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3696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4426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Соревнованиях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работников учреждений высшего образования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85934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спорта: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мини-футбол;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баскетбол;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волейбол;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настольный теннис;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шахматы;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шашки.</a:t>
            </a:r>
          </a:p>
        </p:txBody>
      </p:sp>
    </p:spTree>
    <p:extLst>
      <p:ext uri="{BB962C8B-B14F-4D97-AF65-F5344CB8AC3E}">
        <p14:creationId xmlns:p14="http://schemas.microsoft.com/office/powerpoint/2010/main" val="19458790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E:\фото на презентацию ЕДИ\IMG_30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53749" cy="479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2728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Мини-футбол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фото на презентацию ЕДИ\IMG_32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464496" cy="308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фото на презентацию ЕДИ\IMG_781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35604"/>
            <a:ext cx="3822700" cy="286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5588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Шахматы и шашки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фото на презентацию ЕДИ\IMG_289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" y="1772816"/>
            <a:ext cx="45385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фото на презентацию ЕДИ\IMG_764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69924"/>
            <a:ext cx="3822700" cy="286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2034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704856" cy="396044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496944" cy="864096"/>
          </a:xfrm>
        </p:spPr>
        <p:txBody>
          <a:bodyPr>
            <a:normAutofit/>
          </a:bodyPr>
          <a:lstStyle/>
          <a:p>
            <a:pPr algn="just"/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124744"/>
            <a:ext cx="698477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Общее количество работников, принявших участие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спортивно-массовых и физкультурно-оздоровительных мероприятиях (из них в спартакиаде)</a:t>
            </a: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2017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415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(178)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2018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568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(170)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2019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743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(168)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058521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352928" cy="338437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Мини-футбол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Атлетическая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b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Фитнес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итнес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424936" cy="1944216"/>
          </a:xfrm>
        </p:spPr>
        <p:txBody>
          <a:bodyPr>
            <a:noAutofit/>
          </a:bodyPr>
          <a:lstStyle/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Секции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работников: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08912" cy="201622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Приняли участие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219 (11,2%) работников университета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980728"/>
            <a:ext cx="8208911" cy="1440160"/>
          </a:xfrm>
        </p:spPr>
        <p:txBody>
          <a:bodyPr>
            <a:noAutofit/>
          </a:bodyPr>
          <a:lstStyle/>
          <a:p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сдачи нормативов Государственного физкультурно оздоровительного комплекса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23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6336704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целях учета участия работников 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спортивно-массовых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мероприятиях в </a:t>
            </a:r>
            <a:r>
              <a:rPr lang="ru-RU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интранете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личном кабинете каждого работника в автоматическом режиме формируется карточка спортивного участия (мероприятия – карточка спортивного участия). Более того, каждый руководитель через штатный формуляр может ознакомиться с участием своих подчиненных в спортивно-массовых мероприятиях.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0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64896" cy="518457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культура как часть общей культуры направлена на развитие физического и психофизиологического потенциала человека, повышение его работоспособности, социальной и творческой активности. 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Массовые оздоровительные, физкультурные и спортивные мероприятия направлены на широкое привлечение работников университета к регулярным занятиям физической культурой и спортом, на укрепление здоровья.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15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0234" y="2967335"/>
            <a:ext cx="68435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704856" cy="439248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Включает 10 видов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спорта: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волейбол;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баскетбол;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мини-футбол;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теннис;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настольный теннис;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легкоатлетический кросс;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дартс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бадминтон;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шахматы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шашки.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/>
              <a:t>- шашки.</a:t>
            </a:r>
            <a:br>
              <a:rPr lang="ru-RU" sz="2400" dirty="0"/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404664"/>
            <a:ext cx="7272808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Спартакиада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работников под девизом «Вместе, дружно, с оптимизмом − за здоровый образ жизни!»</a:t>
            </a:r>
          </a:p>
        </p:txBody>
      </p:sp>
    </p:spTree>
    <p:extLst>
      <p:ext uri="{BB962C8B-B14F-4D97-AF65-F5344CB8AC3E}">
        <p14:creationId xmlns:p14="http://schemas.microsoft.com/office/powerpoint/2010/main" val="220479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4"/>
            <a:ext cx="6417734" cy="11521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Настольный теннис, 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мини-футбол и бадминтон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E:\фото на презентацию ЕДИ\IMG_7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фото на презентацию ЕДИ\IMG_73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905" y="1772816"/>
            <a:ext cx="3539307" cy="26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фото на презентацию ЕДИ\бадминтон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3744416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7484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Шахматы и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дартс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E:\фото на презентацию ЕДИ\IMG_717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18" y="1772816"/>
            <a:ext cx="399241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фото на презентацию ЕДИ\дартс 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787" y="3429000"/>
            <a:ext cx="4690977" cy="311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888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1125" y="476673"/>
            <a:ext cx="6417734" cy="93610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награждение 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фото на презентацию ЕДИ\IMG_7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81884"/>
            <a:ext cx="8142332" cy="502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897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29096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Фестиваль «Неделя спорта и здоровья»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Туристический слет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Турнир по теннису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Зимняя и летняя рыбалки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692696"/>
            <a:ext cx="6525467" cy="115212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Традиционные спортивно-массовые мероприятия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5737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61926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«Неделя спорта и здоровья»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о на презентацию ЕДИ\AMG_80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675448" cy="311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о на презентацию ЕДИ\AMG_8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4739">
            <a:off x="4632200" y="4005633"/>
            <a:ext cx="4140461" cy="27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0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Туристический слет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E:\фото на презентацию ЕДИ\турслет 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482918"/>
            <a:ext cx="7856166" cy="475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459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3697</TotalTime>
  <Words>221</Words>
  <Application>Microsoft Office PowerPoint</Application>
  <PresentationFormat>Экран (4:3)</PresentationFormat>
  <Paragraphs>48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ОБ УЧАСТИИ РАБОТНИКОВ УНИВЕРСИТЕТА В ФИЗКУЛЬТУРНО-ОЗДОРОВИТЕЛЬНЫХ МЕРОПРИЯТИЯХ УНИВЕРСИТЕТА </vt:lpstr>
      <vt:lpstr>Физическая культура как часть общей культуры направлена на развитие физического и психофизиологического потенциала человека, повышение его работоспособности, социальной и творческой активности.   Массовые оздоровительные, физкультурные и спортивные мероприятия направлены на широкое привлечение работников университета к регулярным занятиям физической культурой и спортом, на укрепление здоровья. </vt:lpstr>
      <vt:lpstr>Включает 10 видов спорта: - волейбол; - баскетбол; - мини-футбол; - теннис; - настольный теннис; - легкоатлетический кросс; - дартс; - бадминтон; - шахматы; - шашки.  - шашки. </vt:lpstr>
      <vt:lpstr>Презентация PowerPoint</vt:lpstr>
      <vt:lpstr>Шахматы и дартс</vt:lpstr>
      <vt:lpstr>Презентация PowerPoint</vt:lpstr>
      <vt:lpstr> Фестиваль «Неделя спорта и здоровья» Туристический слет Турнир по теннису Зимняя и летняя рыбалки </vt:lpstr>
      <vt:lpstr>«Неделя спорта и здоровья»</vt:lpstr>
      <vt:lpstr>Туристический слет</vt:lpstr>
      <vt:lpstr>Рыбалка</vt:lpstr>
      <vt:lpstr>Минский полумарафон, легкоатлетический кросс, теннис</vt:lpstr>
      <vt:lpstr>Соревнованиях среди работников учреждений высшего образования</vt:lpstr>
      <vt:lpstr>Волейбол</vt:lpstr>
      <vt:lpstr>Мини-футбол</vt:lpstr>
      <vt:lpstr>Шахматы и шашки</vt:lpstr>
      <vt:lpstr> </vt:lpstr>
      <vt:lpstr>Мини-футбол Атлетическая гимнастика Фитнес  Фитнес </vt:lpstr>
      <vt:lpstr>Приняли участие  219 (11,2%) работников университета</vt:lpstr>
      <vt:lpstr>В целях учета участия работников в спортивно-массовых мероприятиях в интранете в личном кабинете каждого работника в автоматическом режиме формируется карточка спортивного участия (мероприятия – карточка спортивного участия). Более того, каждый руководитель через штатный формуляр может ознакомиться с участием своих подчиненных в спортивно-массовых мероприятиях.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Svetik</dc:creator>
  <cp:lastModifiedBy>СКЕРСЬ МАРИЯ АНТОНОВНА</cp:lastModifiedBy>
  <cp:revision>248</cp:revision>
  <cp:lastPrinted>2020-09-10T05:25:32Z</cp:lastPrinted>
  <dcterms:created xsi:type="dcterms:W3CDTF">2016-04-10T13:25:08Z</dcterms:created>
  <dcterms:modified xsi:type="dcterms:W3CDTF">2020-10-08T06:04:14Z</dcterms:modified>
</cp:coreProperties>
</file>