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25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DD3807C-0431-4D05-A4E5-A02264DC6A28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C1DE8E8-86D4-4507-BEE9-FC43C5023E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8136904" cy="819472"/>
          </a:xfrm>
        </p:spPr>
        <p:txBody>
          <a:bodyPr>
            <a:normAutofit/>
          </a:bodyPr>
          <a:lstStyle/>
          <a:p>
            <a:r>
              <a:rPr lang="ru-RU" sz="3600" dirty="0"/>
              <a:t>   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412776"/>
            <a:ext cx="7406640" cy="489654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Здравпункт </a:t>
            </a:r>
          </a:p>
          <a:p>
            <a:pPr algn="ctr"/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образования </a:t>
            </a:r>
          </a:p>
          <a:p>
            <a:pPr algn="ctr"/>
            <a:r>
              <a:rPr lang="ru-RU" sz="4700" i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«Гродненский государственный университет им. Янки Купалы»</a:t>
            </a:r>
          </a:p>
          <a:p>
            <a:pPr algn="ctr"/>
            <a:endParaRPr lang="ru-RU" dirty="0"/>
          </a:p>
          <a:p>
            <a:pPr algn="ctr"/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 обеспечение обучающихся</a:t>
            </a:r>
          </a:p>
          <a:p>
            <a:pPr algn="ctr"/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/>
          </a:p>
          <a:p>
            <a:r>
              <a:rPr lang="ru-RU" sz="2000" b="1" i="1" dirty="0"/>
              <a:t>«Материалы ЕДИ», октябрь 2020</a:t>
            </a:r>
            <a:endParaRPr lang="ru-RU" sz="2000" b="1" dirty="0"/>
          </a:p>
          <a:p>
            <a:r>
              <a:rPr lang="ru-RU" sz="2000" i="1" dirty="0"/>
              <a:t>Подготовлено здравпунктом учреждения образования «Гродненский государственный университет имени Янки Купалы»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73937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97000" y="274638"/>
            <a:ext cx="7747000" cy="4449762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ru-RU" dirty="0"/>
              <a:t>О </a:t>
            </a:r>
            <a:r>
              <a:rPr lang="ru-RU" dirty="0"/>
              <a:t>здравпункте</a:t>
            </a:r>
            <a:r>
              <a:rPr lang="en-US" sz="3600" b="1" dirty="0" smtClean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Здравпункт расположен по адресу ул. Господарчая, 23-109 (в учебном корпусе №7)-кабинет терапевтического приёма и стоматологический кабинет; ул. Захарова, 32(в учебном корпусе №6)- кабинет массажа и кабинет доврачебного приёма; БЛК, 3(студенческое общежитие №3, вход с торца здания)-кабинет врача-психотерапевта и ул. Дубко, 20 (студенческое общежитие №6)- кабинет врача-терапевта и процедурный кабинет.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лёна\Desktop\heal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299114"/>
            <a:ext cx="3033346" cy="255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980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5400" y="914400"/>
            <a:ext cx="7554912" cy="2438400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Здравпункт является структурным подразделением</a:t>
            </a:r>
            <a:r>
              <a:rPr lang="ru-RU" sz="24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400" kern="1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УО </a:t>
            </a:r>
            <a:r>
              <a:rPr lang="ru-RU" sz="2400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«Гродненский государственный университет им. Янки Купалы» и </a:t>
            </a:r>
            <a:r>
              <a:rPr lang="ru-RU" sz="24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предназначен для организации и проведения комплекса лечебно-профилактических мероприятий по сохранению и укреплению здоровья студентов и работников университета. </a:t>
            </a:r>
            <a:endParaRPr lang="ru-RU" sz="24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7475AB27-3ACA-4110-A5ED-BA60B5315C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91" r="-191"/>
          <a:stretch/>
        </p:blipFill>
        <p:spPr>
          <a:xfrm>
            <a:off x="1371600" y="3581400"/>
            <a:ext cx="7391400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265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Основные задачи здравпункта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56DC7DD7-7C77-442B-9C6F-85D119D39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143000"/>
            <a:ext cx="7620000" cy="5410200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оказание медицинской помощи по обращаемости студентов;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направление по медицинским показаниям на консультацию к специалистам в учреждения здравоохранения г. Гродно;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проведение экспертизы временной нетрудоспособности студентов с выдачей документов, подтверждающих временную нетрудоспособность;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учёт документов, подтверждающих временную нетрудоспособность обучающихся, выданных лечебными организациями г. Гродно и др.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ежегодное распределение по группам по физической культуре (основная, подготовительная, специальная, группа лечебной физкультуры, освобождение) и формирование базы «Медосм обучающихся»;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927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9000"/>
                <a:satMod val="300000"/>
              </a:schemeClr>
              <a:schemeClr val="bg2">
                <a:tint val="90000"/>
                <a:satMod val="22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58ED5649-F11F-46D8-BA9D-9AB51CD16F6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44650" y="1371600"/>
            <a:ext cx="7118350" cy="114300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участие в проведении мероприятий по предупреждению и снижению заболеваемости с временной утратой трудоспособности, травматизма, санитарной грамотности обучающихся, привлечение обучающихся в ряды безвозмездных доноров;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924064A-3515-4B42-8C88-4641F1502A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922"/>
          <a:stretch/>
        </p:blipFill>
        <p:spPr>
          <a:xfrm>
            <a:off x="1471246" y="2514600"/>
            <a:ext cx="7381685" cy="28956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19200" y="274638"/>
            <a:ext cx="7543800" cy="63976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dirty="0" smtClean="0"/>
              <a:t>Основные задачи здравпункта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312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762000"/>
            <a:ext cx="7406640" cy="1472184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Врач будущего: каким он должен быть | Город+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361547"/>
            <a:ext cx="5981700" cy="398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5647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95</TotalTime>
  <Words>185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     </vt:lpstr>
      <vt:lpstr>О здравпункте  Здравпункт расположен по адресу ул. Господарчая, 23-109 (в учебном корпусе №7)-кабинет терапевтического приёма и стоматологический кабинет; ул. Захарова, 32(в учебном корпусе №6)- кабинет массажа и кабинет доврачебного приёма; БЛК, 3(студенческое общежитие №3, вход с торца здания)-кабинет врача-психотерапевта и ул. Дубко, 20 (студенческое общежитие №6)- кабинет врача-терапевта и процедурный кабинет.  </vt:lpstr>
      <vt:lpstr>Здравпункт является структурным подразделением УО «Гродненский государственный университет им. Янки Купалы» и предназначен для организации и проведения комплекса лечебно-профилактических мероприятий по сохранению и укреплению здоровья студентов и работников университета. </vt:lpstr>
      <vt:lpstr>Основные задачи здравпункта</vt:lpstr>
      <vt:lpstr>участие в проведении мероприятий по предупреждению и снижению заболеваемости с временной утратой трудоспособности, травматизма, санитарной грамотности обучающихся, привлечение обучающихся в ряды безвозмездных доноров; 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Пушкинский медицинский колледж</dc:title>
  <dc:creator>алёна</dc:creator>
  <cp:lastModifiedBy>СКЕРСЬ МАРИЯ АНТОНОВНА</cp:lastModifiedBy>
  <cp:revision>11</cp:revision>
  <dcterms:created xsi:type="dcterms:W3CDTF">2013-10-09T18:16:51Z</dcterms:created>
  <dcterms:modified xsi:type="dcterms:W3CDTF">2020-10-14T06:17:08Z</dcterms:modified>
</cp:coreProperties>
</file>