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8" r:id="rId2"/>
    <p:sldId id="402" r:id="rId3"/>
    <p:sldId id="422" r:id="rId4"/>
    <p:sldId id="424" r:id="rId5"/>
    <p:sldId id="413" r:id="rId6"/>
    <p:sldId id="404" r:id="rId7"/>
    <p:sldId id="423" r:id="rId8"/>
    <p:sldId id="425" r:id="rId9"/>
    <p:sldId id="384" r:id="rId10"/>
    <p:sldId id="416" r:id="rId11"/>
    <p:sldId id="417" r:id="rId12"/>
    <p:sldId id="426" r:id="rId13"/>
    <p:sldId id="427" r:id="rId14"/>
    <p:sldId id="407" r:id="rId15"/>
    <p:sldId id="428" r:id="rId16"/>
    <p:sldId id="430" r:id="rId17"/>
    <p:sldId id="431" r:id="rId18"/>
    <p:sldId id="432" r:id="rId19"/>
    <p:sldId id="341" r:id="rId20"/>
  </p:sldIdLst>
  <p:sldSz cx="9144000" cy="6858000" type="screen4x3"/>
  <p:notesSz cx="9906000" cy="67849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3399"/>
    <a:srgbClr val="063FBE"/>
    <a:srgbClr val="DAFF71"/>
    <a:srgbClr val="D2A000"/>
    <a:srgbClr val="0033CC"/>
    <a:srgbClr val="FFFFCC"/>
    <a:srgbClr val="074CE7"/>
    <a:srgbClr val="552579"/>
    <a:srgbClr val="3D77F9"/>
    <a:srgbClr val="C47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A3BF91-1DDE-468D-9C9B-A8186A56C17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0DCBF5-4FAF-4AF2-809D-C631EEAED7B6}">
      <dgm:prSet phldrT="[Текст]" custT="1"/>
      <dgm:spPr>
        <a:solidFill>
          <a:schemeClr val="bg1"/>
        </a:solidFill>
        <a:ln>
          <a:solidFill>
            <a:srgbClr val="063FBE"/>
          </a:solidFill>
        </a:ln>
      </dgm:spPr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Корпоративный кодекс принят в университете 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целью: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A1C812-3214-4E89-9D2F-ECBB4AAF1D9C}" type="parTrans" cxnId="{3A8566BB-7376-49B4-81F4-9743AE84828C}">
      <dgm:prSet/>
      <dgm:spPr/>
      <dgm:t>
        <a:bodyPr/>
        <a:lstStyle/>
        <a:p>
          <a:endParaRPr lang="ru-RU"/>
        </a:p>
      </dgm:t>
    </dgm:pt>
    <dgm:pt modelId="{38E80474-44C1-42F0-9599-674C37498769}" type="sibTrans" cxnId="{3A8566BB-7376-49B4-81F4-9743AE84828C}">
      <dgm:prSet/>
      <dgm:spPr/>
      <dgm:t>
        <a:bodyPr/>
        <a:lstStyle/>
        <a:p>
          <a:endParaRPr lang="ru-RU"/>
        </a:p>
      </dgm:t>
    </dgm:pt>
    <dgm:pt modelId="{C83A49BA-3B2A-4839-8A0B-A1654DABECA0}">
      <dgm:prSet phldrT="[Текст]" custT="1"/>
      <dgm:spPr>
        <a:ln>
          <a:solidFill>
            <a:srgbClr val="0033CC"/>
          </a:solidFill>
        </a:ln>
      </dgm:spPr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определения корпоративных ценностей, норм и правил поведения, способствующих реализации Миссии, Видения, Политики в области качества, Стратегии университета и иных документов, определяющих его деятельность;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D09B862-0502-479E-993C-BD0E8CC920FB}" type="parTrans" cxnId="{A9D60120-177E-4AC7-B959-0A8755739837}">
      <dgm:prSet/>
      <dgm:spPr>
        <a:ln>
          <a:solidFill>
            <a:srgbClr val="053399"/>
          </a:solidFill>
        </a:ln>
      </dgm:spPr>
      <dgm:t>
        <a:bodyPr/>
        <a:lstStyle/>
        <a:p>
          <a:endParaRPr lang="ru-RU"/>
        </a:p>
      </dgm:t>
    </dgm:pt>
    <dgm:pt modelId="{242008F4-45EE-4907-AF6E-CE5485551429}" type="sibTrans" cxnId="{A9D60120-177E-4AC7-B959-0A8755739837}">
      <dgm:prSet/>
      <dgm:spPr/>
      <dgm:t>
        <a:bodyPr/>
        <a:lstStyle/>
        <a:p>
          <a:endParaRPr lang="ru-RU"/>
        </a:p>
      </dgm:t>
    </dgm:pt>
    <dgm:pt modelId="{1D5E5AD7-33E9-4A89-BA96-E9CDBEF6B0F3}">
      <dgm:prSet phldrT="[Текст]" custT="1"/>
      <dgm:spPr>
        <a:ln>
          <a:solidFill>
            <a:srgbClr val="0033CC"/>
          </a:solidFill>
        </a:ln>
      </dgm:spPr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поддержания в коллективе духа сплоченности и взаимоуважения;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93EE874-320A-4063-8954-486609913E4E}" type="parTrans" cxnId="{615B73F4-937C-453B-8C1E-47A9F2A974C8}">
      <dgm:prSet/>
      <dgm:spPr>
        <a:ln>
          <a:solidFill>
            <a:srgbClr val="074CE7"/>
          </a:solidFill>
        </a:ln>
      </dgm:spPr>
      <dgm:t>
        <a:bodyPr/>
        <a:lstStyle/>
        <a:p>
          <a:endParaRPr lang="ru-RU"/>
        </a:p>
      </dgm:t>
    </dgm:pt>
    <dgm:pt modelId="{F3B90681-3906-4129-A825-4FDF4A7872F6}" type="sibTrans" cxnId="{615B73F4-937C-453B-8C1E-47A9F2A974C8}">
      <dgm:prSet/>
      <dgm:spPr/>
      <dgm:t>
        <a:bodyPr/>
        <a:lstStyle/>
        <a:p>
          <a:endParaRPr lang="ru-RU"/>
        </a:p>
      </dgm:t>
    </dgm:pt>
    <dgm:pt modelId="{2EE807D1-355F-49A8-9932-F8574B4A4082}">
      <dgm:prSet custT="1"/>
      <dgm:spPr>
        <a:ln>
          <a:solidFill>
            <a:srgbClr val="063FBE"/>
          </a:solidFill>
        </a:ln>
      </dgm:spPr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развития и укрепления корпоративной культуры;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3730C62-9B25-47B0-BAB8-EE683EAA23FF}" type="parTrans" cxnId="{39A34CEE-8B06-4BB8-B5D3-595BF6E3CAD7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8BABFF27-1DB6-4584-BFE3-0CC5ABDCCEEA}" type="sibTrans" cxnId="{39A34CEE-8B06-4BB8-B5D3-595BF6E3CAD7}">
      <dgm:prSet/>
      <dgm:spPr/>
      <dgm:t>
        <a:bodyPr/>
        <a:lstStyle/>
        <a:p>
          <a:endParaRPr lang="ru-RU"/>
        </a:p>
      </dgm:t>
    </dgm:pt>
    <dgm:pt modelId="{0E8FAA68-3EE4-43A8-B534-2C00BEFBD95F}">
      <dgm:prSet phldrT="[Текст]" custT="1"/>
      <dgm:spPr>
        <a:ln>
          <a:solidFill>
            <a:srgbClr val="0033CC"/>
          </a:solidFill>
        </a:ln>
      </dgm:spPr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повышения ответственности членов коллектива за результаты своей деятельности и деятельности университета в целом.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6C5CD47-44E8-4610-832E-51FB53F8A30E}" type="parTrans" cxnId="{B375B93D-ED8F-4051-9945-7A3782CC4F5F}">
      <dgm:prSet/>
      <dgm:spPr>
        <a:ln>
          <a:solidFill>
            <a:srgbClr val="053399"/>
          </a:solidFill>
        </a:ln>
      </dgm:spPr>
      <dgm:t>
        <a:bodyPr/>
        <a:lstStyle/>
        <a:p>
          <a:endParaRPr lang="ru-RU">
            <a:solidFill>
              <a:srgbClr val="053399"/>
            </a:solidFill>
          </a:endParaRPr>
        </a:p>
      </dgm:t>
    </dgm:pt>
    <dgm:pt modelId="{7F88DC8C-1897-43CC-B093-A078C1C47B1F}" type="sibTrans" cxnId="{B375B93D-ED8F-4051-9945-7A3782CC4F5F}">
      <dgm:prSet/>
      <dgm:spPr/>
      <dgm:t>
        <a:bodyPr/>
        <a:lstStyle/>
        <a:p>
          <a:endParaRPr lang="ru-RU"/>
        </a:p>
      </dgm:t>
    </dgm:pt>
    <dgm:pt modelId="{4446BDB0-529F-4F0C-B914-3994787E80CB}" type="pres">
      <dgm:prSet presAssocID="{B2A3BF91-1DDE-468D-9C9B-A8186A56C17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92EFD93-82FB-4DC7-962F-6386BE9C0CB8}" type="pres">
      <dgm:prSet presAssocID="{4C0DCBF5-4FAF-4AF2-809D-C631EEAED7B6}" presName="root" presStyleCnt="0"/>
      <dgm:spPr/>
    </dgm:pt>
    <dgm:pt modelId="{A8282483-AAB5-45C3-8A7E-0A934E85AAA6}" type="pres">
      <dgm:prSet presAssocID="{4C0DCBF5-4FAF-4AF2-809D-C631EEAED7B6}" presName="rootComposite" presStyleCnt="0"/>
      <dgm:spPr/>
    </dgm:pt>
    <dgm:pt modelId="{3D75479E-2C36-4581-866A-B2EDDE817487}" type="pres">
      <dgm:prSet presAssocID="{4C0DCBF5-4FAF-4AF2-809D-C631EEAED7B6}" presName="rootText" presStyleLbl="node1" presStyleIdx="0" presStyleCnt="1" custScaleX="290909" custScaleY="51238" custLinFactNeighborX="-187" custLinFactNeighborY="-22543"/>
      <dgm:spPr/>
      <dgm:t>
        <a:bodyPr/>
        <a:lstStyle/>
        <a:p>
          <a:endParaRPr lang="ru-RU"/>
        </a:p>
      </dgm:t>
    </dgm:pt>
    <dgm:pt modelId="{B49F80A5-CFAA-4C54-B4B1-DE036995C85D}" type="pres">
      <dgm:prSet presAssocID="{4C0DCBF5-4FAF-4AF2-809D-C631EEAED7B6}" presName="rootConnector" presStyleLbl="node1" presStyleIdx="0" presStyleCnt="1"/>
      <dgm:spPr/>
      <dgm:t>
        <a:bodyPr/>
        <a:lstStyle/>
        <a:p>
          <a:endParaRPr lang="ru-RU"/>
        </a:p>
      </dgm:t>
    </dgm:pt>
    <dgm:pt modelId="{39F87673-7E99-4815-A627-757184B892F6}" type="pres">
      <dgm:prSet presAssocID="{4C0DCBF5-4FAF-4AF2-809D-C631EEAED7B6}" presName="childShape" presStyleCnt="0"/>
      <dgm:spPr/>
    </dgm:pt>
    <dgm:pt modelId="{3376A505-4923-4A13-9150-CAB59D281600}" type="pres">
      <dgm:prSet presAssocID="{CD09B862-0502-479E-993C-BD0E8CC920FB}" presName="Name13" presStyleLbl="parChTrans1D2" presStyleIdx="0" presStyleCnt="4"/>
      <dgm:spPr/>
      <dgm:t>
        <a:bodyPr/>
        <a:lstStyle/>
        <a:p>
          <a:endParaRPr lang="ru-RU"/>
        </a:p>
      </dgm:t>
    </dgm:pt>
    <dgm:pt modelId="{CC1ABF78-BA74-4014-A3D3-1DAD382D09CE}" type="pres">
      <dgm:prSet presAssocID="{C83A49BA-3B2A-4839-8A0B-A1654DABECA0}" presName="childText" presStyleLbl="bgAcc1" presStyleIdx="0" presStyleCnt="4" custScaleX="323158" custScaleY="95200" custLinFactNeighborX="2284" custLinFactNeighborY="-25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99202-5495-45C8-9265-C1D512ADC45D}" type="pres">
      <dgm:prSet presAssocID="{B3730C62-9B25-47B0-BAB8-EE683EAA23FF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5050979-CAB8-4F74-A84D-F9E4A03521F0}" type="pres">
      <dgm:prSet presAssocID="{2EE807D1-355F-49A8-9932-F8574B4A4082}" presName="childText" presStyleLbl="bgAcc1" presStyleIdx="1" presStyleCnt="4" custScaleX="326144" custScaleY="28991" custLinFactNeighborX="2284" custLinFactNeighborY="-37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134D37-3759-42C3-AF33-3CEABE25C602}" type="pres">
      <dgm:prSet presAssocID="{093EE874-320A-4063-8954-486609913E4E}" presName="Name13" presStyleLbl="parChTrans1D2" presStyleIdx="2" presStyleCnt="4"/>
      <dgm:spPr/>
      <dgm:t>
        <a:bodyPr/>
        <a:lstStyle/>
        <a:p>
          <a:endParaRPr lang="ru-RU"/>
        </a:p>
      </dgm:t>
    </dgm:pt>
    <dgm:pt modelId="{9290CDAB-3B24-47CE-AC93-579383FDD294}" type="pres">
      <dgm:prSet presAssocID="{1D5E5AD7-33E9-4A89-BA96-E9CDBEF6B0F3}" presName="childText" presStyleLbl="bgAcc1" presStyleIdx="2" presStyleCnt="4" custScaleX="327128" custScaleY="31798" custLinFactNeighborX="2284" custLinFactNeighborY="-50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83C653-C3D9-4E72-A8E9-D78699A82F19}" type="pres">
      <dgm:prSet presAssocID="{B6C5CD47-44E8-4610-832E-51FB53F8A30E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F5319A9-61C2-472C-8D30-AF21FBB815F5}" type="pres">
      <dgm:prSet presAssocID="{0E8FAA68-3EE4-43A8-B534-2C00BEFBD95F}" presName="childText" presStyleLbl="bgAcc1" presStyleIdx="3" presStyleCnt="4" custScaleX="327430" custScaleY="53654" custLinFactNeighborX="2430" custLinFactNeighborY="-63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80E71C-9818-47AC-BCFC-AC6378944347}" type="presOf" srcId="{0E8FAA68-3EE4-43A8-B534-2C00BEFBD95F}" destId="{8F5319A9-61C2-472C-8D30-AF21FBB815F5}" srcOrd="0" destOrd="0" presId="urn:microsoft.com/office/officeart/2005/8/layout/hierarchy3"/>
    <dgm:cxn modelId="{2D6463A1-2248-418A-AE1E-A900D6D39823}" type="presOf" srcId="{B6C5CD47-44E8-4610-832E-51FB53F8A30E}" destId="{5C83C653-C3D9-4E72-A8E9-D78699A82F19}" srcOrd="0" destOrd="0" presId="urn:microsoft.com/office/officeart/2005/8/layout/hierarchy3"/>
    <dgm:cxn modelId="{F776D601-972A-48B9-B83B-70E3483671AC}" type="presOf" srcId="{B3730C62-9B25-47B0-BAB8-EE683EAA23FF}" destId="{3CE99202-5495-45C8-9265-C1D512ADC45D}" srcOrd="0" destOrd="0" presId="urn:microsoft.com/office/officeart/2005/8/layout/hierarchy3"/>
    <dgm:cxn modelId="{A9D60120-177E-4AC7-B959-0A8755739837}" srcId="{4C0DCBF5-4FAF-4AF2-809D-C631EEAED7B6}" destId="{C83A49BA-3B2A-4839-8A0B-A1654DABECA0}" srcOrd="0" destOrd="0" parTransId="{CD09B862-0502-479E-993C-BD0E8CC920FB}" sibTransId="{242008F4-45EE-4907-AF6E-CE5485551429}"/>
    <dgm:cxn modelId="{3A8566BB-7376-49B4-81F4-9743AE84828C}" srcId="{B2A3BF91-1DDE-468D-9C9B-A8186A56C175}" destId="{4C0DCBF5-4FAF-4AF2-809D-C631EEAED7B6}" srcOrd="0" destOrd="0" parTransId="{E7A1C812-3214-4E89-9D2F-ECBB4AAF1D9C}" sibTransId="{38E80474-44C1-42F0-9599-674C37498769}"/>
    <dgm:cxn modelId="{B375B93D-ED8F-4051-9945-7A3782CC4F5F}" srcId="{4C0DCBF5-4FAF-4AF2-809D-C631EEAED7B6}" destId="{0E8FAA68-3EE4-43A8-B534-2C00BEFBD95F}" srcOrd="3" destOrd="0" parTransId="{B6C5CD47-44E8-4610-832E-51FB53F8A30E}" sibTransId="{7F88DC8C-1897-43CC-B093-A078C1C47B1F}"/>
    <dgm:cxn modelId="{21EC60B0-977B-410B-AF74-AD04DC56CCF3}" type="presOf" srcId="{4C0DCBF5-4FAF-4AF2-809D-C631EEAED7B6}" destId="{B49F80A5-CFAA-4C54-B4B1-DE036995C85D}" srcOrd="1" destOrd="0" presId="urn:microsoft.com/office/officeart/2005/8/layout/hierarchy3"/>
    <dgm:cxn modelId="{7956BC49-E806-4FDE-81CE-428C952134AE}" type="presOf" srcId="{2EE807D1-355F-49A8-9932-F8574B4A4082}" destId="{55050979-CAB8-4F74-A84D-F9E4A03521F0}" srcOrd="0" destOrd="0" presId="urn:microsoft.com/office/officeart/2005/8/layout/hierarchy3"/>
    <dgm:cxn modelId="{B6D73C07-5280-4C36-856D-4C00C3FCF9C1}" type="presOf" srcId="{1D5E5AD7-33E9-4A89-BA96-E9CDBEF6B0F3}" destId="{9290CDAB-3B24-47CE-AC93-579383FDD294}" srcOrd="0" destOrd="0" presId="urn:microsoft.com/office/officeart/2005/8/layout/hierarchy3"/>
    <dgm:cxn modelId="{39A34CEE-8B06-4BB8-B5D3-595BF6E3CAD7}" srcId="{4C0DCBF5-4FAF-4AF2-809D-C631EEAED7B6}" destId="{2EE807D1-355F-49A8-9932-F8574B4A4082}" srcOrd="1" destOrd="0" parTransId="{B3730C62-9B25-47B0-BAB8-EE683EAA23FF}" sibTransId="{8BABFF27-1DB6-4584-BFE3-0CC5ABDCCEEA}"/>
    <dgm:cxn modelId="{E9200FF6-8BC5-46C6-B3F7-C509E9442517}" type="presOf" srcId="{C83A49BA-3B2A-4839-8A0B-A1654DABECA0}" destId="{CC1ABF78-BA74-4014-A3D3-1DAD382D09CE}" srcOrd="0" destOrd="0" presId="urn:microsoft.com/office/officeart/2005/8/layout/hierarchy3"/>
    <dgm:cxn modelId="{A492429F-F08B-4C12-A081-785D41B71E22}" type="presOf" srcId="{4C0DCBF5-4FAF-4AF2-809D-C631EEAED7B6}" destId="{3D75479E-2C36-4581-866A-B2EDDE817487}" srcOrd="0" destOrd="0" presId="urn:microsoft.com/office/officeart/2005/8/layout/hierarchy3"/>
    <dgm:cxn modelId="{554F132F-581F-4AAD-A722-5B21E7C1F551}" type="presOf" srcId="{CD09B862-0502-479E-993C-BD0E8CC920FB}" destId="{3376A505-4923-4A13-9150-CAB59D281600}" srcOrd="0" destOrd="0" presId="urn:microsoft.com/office/officeart/2005/8/layout/hierarchy3"/>
    <dgm:cxn modelId="{615B73F4-937C-453B-8C1E-47A9F2A974C8}" srcId="{4C0DCBF5-4FAF-4AF2-809D-C631EEAED7B6}" destId="{1D5E5AD7-33E9-4A89-BA96-E9CDBEF6B0F3}" srcOrd="2" destOrd="0" parTransId="{093EE874-320A-4063-8954-486609913E4E}" sibTransId="{F3B90681-3906-4129-A825-4FDF4A7872F6}"/>
    <dgm:cxn modelId="{8ECAB0F3-8073-4C72-8CCB-9B5FA3C5BD51}" type="presOf" srcId="{093EE874-320A-4063-8954-486609913E4E}" destId="{83134D37-3759-42C3-AF33-3CEABE25C602}" srcOrd="0" destOrd="0" presId="urn:microsoft.com/office/officeart/2005/8/layout/hierarchy3"/>
    <dgm:cxn modelId="{2FA91C34-355A-4984-92E6-8EFDF0EC5CE6}" type="presOf" srcId="{B2A3BF91-1DDE-468D-9C9B-A8186A56C175}" destId="{4446BDB0-529F-4F0C-B914-3994787E80CB}" srcOrd="0" destOrd="0" presId="urn:microsoft.com/office/officeart/2005/8/layout/hierarchy3"/>
    <dgm:cxn modelId="{1B7E1C7B-0FD4-4610-A8D7-1F75F358D2CA}" type="presParOf" srcId="{4446BDB0-529F-4F0C-B914-3994787E80CB}" destId="{F92EFD93-82FB-4DC7-962F-6386BE9C0CB8}" srcOrd="0" destOrd="0" presId="urn:microsoft.com/office/officeart/2005/8/layout/hierarchy3"/>
    <dgm:cxn modelId="{ECE82740-9A5E-4CC7-A1B5-79A493F46E55}" type="presParOf" srcId="{F92EFD93-82FB-4DC7-962F-6386BE9C0CB8}" destId="{A8282483-AAB5-45C3-8A7E-0A934E85AAA6}" srcOrd="0" destOrd="0" presId="urn:microsoft.com/office/officeart/2005/8/layout/hierarchy3"/>
    <dgm:cxn modelId="{2B82B7FB-A8A4-458B-AF79-089FFC1DC388}" type="presParOf" srcId="{A8282483-AAB5-45C3-8A7E-0A934E85AAA6}" destId="{3D75479E-2C36-4581-866A-B2EDDE817487}" srcOrd="0" destOrd="0" presId="urn:microsoft.com/office/officeart/2005/8/layout/hierarchy3"/>
    <dgm:cxn modelId="{CF33D851-2143-462C-80F6-260B588CFEF1}" type="presParOf" srcId="{A8282483-AAB5-45C3-8A7E-0A934E85AAA6}" destId="{B49F80A5-CFAA-4C54-B4B1-DE036995C85D}" srcOrd="1" destOrd="0" presId="urn:microsoft.com/office/officeart/2005/8/layout/hierarchy3"/>
    <dgm:cxn modelId="{F127786A-160B-48F0-97FE-B7FD1AEC6CC8}" type="presParOf" srcId="{F92EFD93-82FB-4DC7-962F-6386BE9C0CB8}" destId="{39F87673-7E99-4815-A627-757184B892F6}" srcOrd="1" destOrd="0" presId="urn:microsoft.com/office/officeart/2005/8/layout/hierarchy3"/>
    <dgm:cxn modelId="{7BA63814-B39E-4CD7-AA1A-5780C9E09024}" type="presParOf" srcId="{39F87673-7E99-4815-A627-757184B892F6}" destId="{3376A505-4923-4A13-9150-CAB59D281600}" srcOrd="0" destOrd="0" presId="urn:microsoft.com/office/officeart/2005/8/layout/hierarchy3"/>
    <dgm:cxn modelId="{7C710BCF-5ABD-45DF-8028-8F48BE2202EF}" type="presParOf" srcId="{39F87673-7E99-4815-A627-757184B892F6}" destId="{CC1ABF78-BA74-4014-A3D3-1DAD382D09CE}" srcOrd="1" destOrd="0" presId="urn:microsoft.com/office/officeart/2005/8/layout/hierarchy3"/>
    <dgm:cxn modelId="{480A6236-67F6-45D2-ADBE-09033C1C61BD}" type="presParOf" srcId="{39F87673-7E99-4815-A627-757184B892F6}" destId="{3CE99202-5495-45C8-9265-C1D512ADC45D}" srcOrd="2" destOrd="0" presId="urn:microsoft.com/office/officeart/2005/8/layout/hierarchy3"/>
    <dgm:cxn modelId="{6BEA2EFE-BF22-4F7D-A36D-E35BB6C02CE0}" type="presParOf" srcId="{39F87673-7E99-4815-A627-757184B892F6}" destId="{55050979-CAB8-4F74-A84D-F9E4A03521F0}" srcOrd="3" destOrd="0" presId="urn:microsoft.com/office/officeart/2005/8/layout/hierarchy3"/>
    <dgm:cxn modelId="{D1EC0CA8-52E3-43A3-924D-98351EDCDFDF}" type="presParOf" srcId="{39F87673-7E99-4815-A627-757184B892F6}" destId="{83134D37-3759-42C3-AF33-3CEABE25C602}" srcOrd="4" destOrd="0" presId="urn:microsoft.com/office/officeart/2005/8/layout/hierarchy3"/>
    <dgm:cxn modelId="{EF8D9C49-C76D-490F-A8DD-B3D85FA3286F}" type="presParOf" srcId="{39F87673-7E99-4815-A627-757184B892F6}" destId="{9290CDAB-3B24-47CE-AC93-579383FDD294}" srcOrd="5" destOrd="0" presId="urn:microsoft.com/office/officeart/2005/8/layout/hierarchy3"/>
    <dgm:cxn modelId="{FBE4DC90-33EC-4169-94CD-104AD23F936C}" type="presParOf" srcId="{39F87673-7E99-4815-A627-757184B892F6}" destId="{5C83C653-C3D9-4E72-A8E9-D78699A82F19}" srcOrd="6" destOrd="0" presId="urn:microsoft.com/office/officeart/2005/8/layout/hierarchy3"/>
    <dgm:cxn modelId="{B9E758C9-0441-4A26-BE8D-2F5F4F7B9539}" type="presParOf" srcId="{39F87673-7E99-4815-A627-757184B892F6}" destId="{8F5319A9-61C2-472C-8D30-AF21FBB815F5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89BCC1-91B6-4FC2-B05D-61A0EF2608BE}" type="doc">
      <dgm:prSet loTypeId="urn:diagrams.loki3.com/TabbedArc+Icon" loCatId="officeonline" qsTypeId="urn:microsoft.com/office/officeart/2005/8/quickstyle/simple1" qsCatId="simple" csTypeId="urn:microsoft.com/office/officeart/2005/8/colors/accent6_4" csCatId="accent6" phldr="1"/>
      <dgm:spPr/>
    </dgm:pt>
    <dgm:pt modelId="{D5D1ABEA-9A93-4CB6-A443-29C2C7395F4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государственные праздники и праздничные дни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D78E6CC-3022-4D05-BB28-35080FD93047}" type="parTrans" cxnId="{83F4B693-9EE5-4A49-96CB-BED6F9729BC1}">
      <dgm:prSet/>
      <dgm:spPr/>
      <dgm:t>
        <a:bodyPr/>
        <a:lstStyle/>
        <a:p>
          <a:endParaRPr lang="ru-RU"/>
        </a:p>
      </dgm:t>
    </dgm:pt>
    <dgm:pt modelId="{BB63ADC7-2B36-4C22-9E86-5FF9FB2E41EF}" type="sibTrans" cxnId="{83F4B693-9EE5-4A49-96CB-BED6F9729BC1}">
      <dgm:prSet/>
      <dgm:spPr/>
      <dgm:t>
        <a:bodyPr/>
        <a:lstStyle/>
        <a:p>
          <a:endParaRPr lang="ru-RU"/>
        </a:p>
      </dgm:t>
    </dgm:pt>
    <dgm:pt modelId="{C993A7ED-522C-4275-9533-27550D5FD77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праздничные и знаменательные даты города, области, республики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861ABB1-46A9-4C27-BBCE-52A40C5A2F64}" type="parTrans" cxnId="{8FEADCFB-53F4-4CFA-9712-482527C68963}">
      <dgm:prSet/>
      <dgm:spPr/>
      <dgm:t>
        <a:bodyPr/>
        <a:lstStyle/>
        <a:p>
          <a:endParaRPr lang="ru-RU"/>
        </a:p>
      </dgm:t>
    </dgm:pt>
    <dgm:pt modelId="{D24F80B4-528B-4A13-9E2F-E508FCBF64BB}" type="sibTrans" cxnId="{8FEADCFB-53F4-4CFA-9712-482527C68963}">
      <dgm:prSet/>
      <dgm:spPr/>
      <dgm:t>
        <a:bodyPr/>
        <a:lstStyle/>
        <a:p>
          <a:endParaRPr lang="ru-RU"/>
        </a:p>
      </dgm:t>
    </dgm:pt>
    <dgm:pt modelId="{4AAB3EED-9A5C-4CA9-8B27-086D503D4DB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корпоративные праздники и мероприятия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7632FC3-8382-4E92-8792-B86DCC66A968}" type="parTrans" cxnId="{4A102D49-4231-423C-A248-AE4EE2DB90F8}">
      <dgm:prSet/>
      <dgm:spPr/>
      <dgm:t>
        <a:bodyPr/>
        <a:lstStyle/>
        <a:p>
          <a:endParaRPr lang="ru-RU"/>
        </a:p>
      </dgm:t>
    </dgm:pt>
    <dgm:pt modelId="{66F2FE0F-489B-4BFE-8329-2635C4BAFCD8}" type="sibTrans" cxnId="{4A102D49-4231-423C-A248-AE4EE2DB90F8}">
      <dgm:prSet/>
      <dgm:spPr/>
      <dgm:t>
        <a:bodyPr/>
        <a:lstStyle/>
        <a:p>
          <a:endParaRPr lang="ru-RU"/>
        </a:p>
      </dgm:t>
    </dgm:pt>
    <dgm:pt modelId="{7BD83198-ECA9-4A12-9CD6-B347962876CE}" type="pres">
      <dgm:prSet presAssocID="{B089BCC1-91B6-4FC2-B05D-61A0EF2608BE}" presName="Name0" presStyleCnt="0">
        <dgm:presLayoutVars>
          <dgm:dir/>
          <dgm:resizeHandles val="exact"/>
        </dgm:presLayoutVars>
      </dgm:prSet>
      <dgm:spPr/>
    </dgm:pt>
    <dgm:pt modelId="{E0B87890-C18B-45A9-94D3-07C23384B483}" type="pres">
      <dgm:prSet presAssocID="{D5D1ABEA-9A93-4CB6-A443-29C2C7395F49}" presName="twoplus" presStyleLbl="node1" presStyleIdx="0" presStyleCnt="3" custScaleX="109323" custScaleY="111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4CDDEC-DCA3-4094-8762-27E4CD80144F}" type="pres">
      <dgm:prSet presAssocID="{C993A7ED-522C-4275-9533-27550D5FD77E}" presName="twoplus" presStyleLbl="node1" presStyleIdx="1" presStyleCnt="3" custScaleX="114554" custScaleY="113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7044E-6651-4D8A-B29E-E339911A06AB}" type="pres">
      <dgm:prSet presAssocID="{4AAB3EED-9A5C-4CA9-8B27-086D503D4DBC}" presName="twoplus" presStyleLbl="node1" presStyleIdx="2" presStyleCnt="3" custScaleX="113866" custScaleY="118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99ABF2-6A0A-49FC-AAA9-DD2C47160F93}" type="presOf" srcId="{D5D1ABEA-9A93-4CB6-A443-29C2C7395F49}" destId="{E0B87890-C18B-45A9-94D3-07C23384B483}" srcOrd="0" destOrd="0" presId="urn:diagrams.loki3.com/TabbedArc+Icon"/>
    <dgm:cxn modelId="{3D27F04D-9484-4251-A34B-0A449A880E93}" type="presOf" srcId="{C993A7ED-522C-4275-9533-27550D5FD77E}" destId="{4F4CDDEC-DCA3-4094-8762-27E4CD80144F}" srcOrd="0" destOrd="0" presId="urn:diagrams.loki3.com/TabbedArc+Icon"/>
    <dgm:cxn modelId="{4A102D49-4231-423C-A248-AE4EE2DB90F8}" srcId="{B089BCC1-91B6-4FC2-B05D-61A0EF2608BE}" destId="{4AAB3EED-9A5C-4CA9-8B27-086D503D4DBC}" srcOrd="2" destOrd="0" parTransId="{47632FC3-8382-4E92-8792-B86DCC66A968}" sibTransId="{66F2FE0F-489B-4BFE-8329-2635C4BAFCD8}"/>
    <dgm:cxn modelId="{83F4B693-9EE5-4A49-96CB-BED6F9729BC1}" srcId="{B089BCC1-91B6-4FC2-B05D-61A0EF2608BE}" destId="{D5D1ABEA-9A93-4CB6-A443-29C2C7395F49}" srcOrd="0" destOrd="0" parTransId="{7D78E6CC-3022-4D05-BB28-35080FD93047}" sibTransId="{BB63ADC7-2B36-4C22-9E86-5FF9FB2E41EF}"/>
    <dgm:cxn modelId="{8FEADCFB-53F4-4CFA-9712-482527C68963}" srcId="{B089BCC1-91B6-4FC2-B05D-61A0EF2608BE}" destId="{C993A7ED-522C-4275-9533-27550D5FD77E}" srcOrd="1" destOrd="0" parTransId="{1861ABB1-46A9-4C27-BBCE-52A40C5A2F64}" sibTransId="{D24F80B4-528B-4A13-9E2F-E508FCBF64BB}"/>
    <dgm:cxn modelId="{0C1B01FB-9DDD-4D98-82D5-0EB734E0A6B2}" type="presOf" srcId="{B089BCC1-91B6-4FC2-B05D-61A0EF2608BE}" destId="{7BD83198-ECA9-4A12-9CD6-B347962876CE}" srcOrd="0" destOrd="0" presId="urn:diagrams.loki3.com/TabbedArc+Icon"/>
    <dgm:cxn modelId="{634906DC-A396-4F87-AE4E-E746E2309AE3}" type="presOf" srcId="{4AAB3EED-9A5C-4CA9-8B27-086D503D4DBC}" destId="{B0F7044E-6651-4D8A-B29E-E339911A06AB}" srcOrd="0" destOrd="0" presId="urn:diagrams.loki3.com/TabbedArc+Icon"/>
    <dgm:cxn modelId="{09364497-CA97-4BB7-AD1A-E5A0DD979FA9}" type="presParOf" srcId="{7BD83198-ECA9-4A12-9CD6-B347962876CE}" destId="{E0B87890-C18B-45A9-94D3-07C23384B483}" srcOrd="0" destOrd="0" presId="urn:diagrams.loki3.com/TabbedArc+Icon"/>
    <dgm:cxn modelId="{4E20E021-6F5D-450C-B853-7E92D16AA238}" type="presParOf" srcId="{7BD83198-ECA9-4A12-9CD6-B347962876CE}" destId="{4F4CDDEC-DCA3-4094-8762-27E4CD80144F}" srcOrd="1" destOrd="0" presId="urn:diagrams.loki3.com/TabbedArc+Icon"/>
    <dgm:cxn modelId="{24CC8873-6550-4AB6-9F6D-F978FC49C4C9}" type="presParOf" srcId="{7BD83198-ECA9-4A12-9CD6-B347962876CE}" destId="{B0F7044E-6651-4D8A-B29E-E339911A06AB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D23A8C-BCB1-4877-ABF7-A00737C7111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D69EDD-503B-4BB0-80C6-AC781C47A9B2}">
      <dgm:prSet phldrT="[Текст]" custT="1"/>
      <dgm:spPr>
        <a:solidFill>
          <a:srgbClr val="FFFFCC"/>
        </a:solidFill>
        <a:ln>
          <a:solidFill>
            <a:srgbClr val="0033CC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053399"/>
              </a:solidFill>
              <a:latin typeface="Times New Roman" pitchFamily="18" charset="0"/>
              <a:cs typeface="Times New Roman" pitchFamily="18" charset="0"/>
            </a:rPr>
            <a:t>Ключевые</a:t>
          </a:r>
          <a:endParaRPr lang="ru-RU" sz="2400" b="1" dirty="0">
            <a:solidFill>
              <a:srgbClr val="0533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FC13BD-6E07-43D7-8FB2-D157B464F298}" type="parTrans" cxnId="{E7657990-B2F1-4B9C-81AE-1D81A77168EF}">
      <dgm:prSet/>
      <dgm:spPr/>
      <dgm:t>
        <a:bodyPr/>
        <a:lstStyle/>
        <a:p>
          <a:endParaRPr lang="ru-RU"/>
        </a:p>
      </dgm:t>
    </dgm:pt>
    <dgm:pt modelId="{999AE1B1-1955-4156-8BE4-175C5B657440}" type="sibTrans" cxnId="{E7657990-B2F1-4B9C-81AE-1D81A77168EF}">
      <dgm:prSet/>
      <dgm:spPr/>
      <dgm:t>
        <a:bodyPr/>
        <a:lstStyle/>
        <a:p>
          <a:endParaRPr lang="ru-RU"/>
        </a:p>
      </dgm:t>
    </dgm:pt>
    <dgm:pt modelId="{417A1D1F-D4E4-43D7-AC05-C0003980C6DC}">
      <dgm:prSet phldrT="[Текст]"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Человек как источник успеха </a:t>
          </a:r>
          <a:endParaRPr lang="ru-RU" sz="2000" b="0" dirty="0">
            <a:solidFill>
              <a:schemeClr val="tx1"/>
            </a:solidFill>
          </a:endParaRPr>
        </a:p>
      </dgm:t>
    </dgm:pt>
    <dgm:pt modelId="{E031264E-E5D4-4E4C-8F40-D08DCE5EC79A}" type="parTrans" cxnId="{0AB8774F-CBC7-4362-AB8F-D9AA4C1A9596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D8ACD482-25F3-4B83-B447-2AFD67B581C9}" type="sibTrans" cxnId="{0AB8774F-CBC7-4362-AB8F-D9AA4C1A9596}">
      <dgm:prSet/>
      <dgm:spPr/>
      <dgm:t>
        <a:bodyPr/>
        <a:lstStyle/>
        <a:p>
          <a:endParaRPr lang="ru-RU"/>
        </a:p>
      </dgm:t>
    </dgm:pt>
    <dgm:pt modelId="{031D1662-F080-468D-A8D3-1DCE97C664EB}">
      <dgm:prSet phldrT="[Текст]"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Партнерство</a:t>
          </a:r>
          <a:endParaRPr lang="ru-RU" sz="2000" b="0" dirty="0">
            <a:solidFill>
              <a:schemeClr val="tx1"/>
            </a:solidFill>
          </a:endParaRPr>
        </a:p>
      </dgm:t>
    </dgm:pt>
    <dgm:pt modelId="{9CF2B113-9D9F-4EF8-8FA0-34D93F48D7EB}" type="parTrans" cxnId="{7BBB2A7F-8AA2-44AF-913C-781AA18754F8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35D7CD4D-19EB-4B11-99D0-ED1BD020EBED}" type="sibTrans" cxnId="{7BBB2A7F-8AA2-44AF-913C-781AA18754F8}">
      <dgm:prSet/>
      <dgm:spPr/>
      <dgm:t>
        <a:bodyPr/>
        <a:lstStyle/>
        <a:p>
          <a:endParaRPr lang="ru-RU"/>
        </a:p>
      </dgm:t>
    </dgm:pt>
    <dgm:pt modelId="{5BB701DD-3E65-4770-B073-A7789F84BCA5}">
      <dgm:prSet phldrT="[Текст]"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Социальная справедливость </a:t>
          </a:r>
          <a:endParaRPr lang="ru-RU" sz="2000" b="0" dirty="0">
            <a:solidFill>
              <a:schemeClr val="tx1"/>
            </a:solidFill>
          </a:endParaRPr>
        </a:p>
      </dgm:t>
    </dgm:pt>
    <dgm:pt modelId="{27C90060-1E96-48DD-9630-4EDD7370ACCF}" type="parTrans" cxnId="{125CAC15-1DD5-4ED8-9991-7D821314B99D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61C2127B-D292-43BF-9B9F-9AFB318FBFD5}" type="sibTrans" cxnId="{125CAC15-1DD5-4ED8-9991-7D821314B99D}">
      <dgm:prSet/>
      <dgm:spPr/>
      <dgm:t>
        <a:bodyPr/>
        <a:lstStyle/>
        <a:p>
          <a:endParaRPr lang="ru-RU"/>
        </a:p>
      </dgm:t>
    </dgm:pt>
    <dgm:pt modelId="{EBC6167B-0CC1-470E-9482-8EF477CBF556}">
      <dgm:prSet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Профессионализм</a:t>
          </a:r>
          <a:endParaRPr lang="ru-RU" sz="2000" b="0" dirty="0">
            <a:solidFill>
              <a:schemeClr val="tx1"/>
            </a:solidFill>
          </a:endParaRPr>
        </a:p>
      </dgm:t>
    </dgm:pt>
    <dgm:pt modelId="{838289BC-5969-4A8E-9D8D-B0AE49066A47}" type="parTrans" cxnId="{B10483BD-FDAC-4FAF-BB0C-00E498E26FFE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F8D823CF-ACC1-4951-BB59-0A64A24F682A}" type="sibTrans" cxnId="{B10483BD-FDAC-4FAF-BB0C-00E498E26FFE}">
      <dgm:prSet/>
      <dgm:spPr/>
      <dgm:t>
        <a:bodyPr/>
        <a:lstStyle/>
        <a:p>
          <a:endParaRPr lang="ru-RU"/>
        </a:p>
      </dgm:t>
    </dgm:pt>
    <dgm:pt modelId="{7BE886D5-1201-427D-8772-D5129FF1BB0D}">
      <dgm:prSet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Преемственность</a:t>
          </a:r>
          <a:endParaRPr lang="ru-RU" sz="2000" b="0" dirty="0">
            <a:solidFill>
              <a:schemeClr val="tx1"/>
            </a:solidFill>
          </a:endParaRPr>
        </a:p>
      </dgm:t>
    </dgm:pt>
    <dgm:pt modelId="{0F9C0185-839A-462A-85A1-B1FDFC81F069}" type="parTrans" cxnId="{E18D8547-635E-4FB4-A470-4D854389E8B0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2351F829-CD09-4FFB-A65A-FFCE456C0CF3}" type="sibTrans" cxnId="{E18D8547-635E-4FB4-A470-4D854389E8B0}">
      <dgm:prSet/>
      <dgm:spPr/>
      <dgm:t>
        <a:bodyPr/>
        <a:lstStyle/>
        <a:p>
          <a:endParaRPr lang="ru-RU"/>
        </a:p>
      </dgm:t>
    </dgm:pt>
    <dgm:pt modelId="{5F9CA837-0E4E-461F-8F61-FE78BAF25C04}">
      <dgm:prSet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Креативность</a:t>
          </a:r>
          <a:endParaRPr lang="ru-RU" sz="2000" b="0" dirty="0">
            <a:solidFill>
              <a:schemeClr val="tx1"/>
            </a:solidFill>
          </a:endParaRPr>
        </a:p>
      </dgm:t>
    </dgm:pt>
    <dgm:pt modelId="{FEE13E12-F4C5-43B0-8C44-ED54815A0665}" type="parTrans" cxnId="{2EE8C58D-4114-4FFE-A64B-72A7E93A1405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B5079B30-B94E-423D-A432-BB4E1404D820}" type="sibTrans" cxnId="{2EE8C58D-4114-4FFE-A64B-72A7E93A1405}">
      <dgm:prSet/>
      <dgm:spPr/>
      <dgm:t>
        <a:bodyPr/>
        <a:lstStyle/>
        <a:p>
          <a:endParaRPr lang="ru-RU"/>
        </a:p>
      </dgm:t>
    </dgm:pt>
    <dgm:pt modelId="{BC3BBE62-25B2-4339-8840-EE4B37888A6C}">
      <dgm:prSet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Предпринимательская активность </a:t>
          </a:r>
          <a:endParaRPr lang="ru-RU" sz="2000" b="0" dirty="0">
            <a:solidFill>
              <a:schemeClr val="tx1"/>
            </a:solidFill>
          </a:endParaRPr>
        </a:p>
      </dgm:t>
    </dgm:pt>
    <dgm:pt modelId="{35C4BB7E-FE76-4258-B5F6-326B3FBFE2CA}" type="parTrans" cxnId="{B8DD36AB-D2BE-4D1F-AEC0-EECE37F2BB22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C6C4F272-E774-41E1-8752-A87DF9BBF5A8}" type="sibTrans" cxnId="{B8DD36AB-D2BE-4D1F-AEC0-EECE37F2BB22}">
      <dgm:prSet/>
      <dgm:spPr/>
      <dgm:t>
        <a:bodyPr/>
        <a:lstStyle/>
        <a:p>
          <a:endParaRPr lang="ru-RU"/>
        </a:p>
      </dgm:t>
    </dgm:pt>
    <dgm:pt modelId="{981A5CD3-39F0-47DE-970A-A4C134A0686E}">
      <dgm:prSet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Инновации</a:t>
          </a:r>
          <a:endParaRPr lang="ru-RU" sz="2000" b="0" dirty="0">
            <a:solidFill>
              <a:schemeClr val="tx1"/>
            </a:solidFill>
          </a:endParaRPr>
        </a:p>
      </dgm:t>
    </dgm:pt>
    <dgm:pt modelId="{DD994052-E009-4BFB-91FB-846B11861B12}" type="parTrans" cxnId="{C3A6F439-C352-4470-8EC1-C650771946AD}">
      <dgm:prSet/>
      <dgm:spPr>
        <a:ln>
          <a:solidFill>
            <a:srgbClr val="0033CC"/>
          </a:solidFill>
        </a:ln>
      </dgm:spPr>
      <dgm:t>
        <a:bodyPr/>
        <a:lstStyle/>
        <a:p>
          <a:endParaRPr lang="ru-RU"/>
        </a:p>
      </dgm:t>
    </dgm:pt>
    <dgm:pt modelId="{DD070A65-2712-4DDD-A761-2DCA602943F8}" type="sibTrans" cxnId="{C3A6F439-C352-4470-8EC1-C650771946AD}">
      <dgm:prSet/>
      <dgm:spPr/>
      <dgm:t>
        <a:bodyPr/>
        <a:lstStyle/>
        <a:p>
          <a:endParaRPr lang="ru-RU"/>
        </a:p>
      </dgm:t>
    </dgm:pt>
    <dgm:pt modelId="{827EF6C4-5A8A-4A73-84D8-19D0E52F7C01}">
      <dgm:prSet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Патриотизм и гражданственность </a:t>
          </a:r>
          <a:endParaRPr lang="ru-RU" sz="2000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E8B251-77FC-46FB-BA77-DCBC4F4FA089}" type="parTrans" cxnId="{71911690-B01A-4703-BCC0-B2414E3A4375}">
      <dgm:prSet/>
      <dgm:spPr>
        <a:ln>
          <a:solidFill>
            <a:srgbClr val="053399"/>
          </a:solidFill>
        </a:ln>
      </dgm:spPr>
      <dgm:t>
        <a:bodyPr/>
        <a:lstStyle/>
        <a:p>
          <a:endParaRPr lang="ru-RU">
            <a:solidFill>
              <a:srgbClr val="053399"/>
            </a:solidFill>
          </a:endParaRPr>
        </a:p>
      </dgm:t>
    </dgm:pt>
    <dgm:pt modelId="{51D0B4DF-B201-47B9-A064-8A829D648644}" type="sibTrans" cxnId="{71911690-B01A-4703-BCC0-B2414E3A4375}">
      <dgm:prSet/>
      <dgm:spPr/>
      <dgm:t>
        <a:bodyPr/>
        <a:lstStyle/>
        <a:p>
          <a:endParaRPr lang="ru-RU"/>
        </a:p>
      </dgm:t>
    </dgm:pt>
    <dgm:pt modelId="{CF5429A9-89E5-4B3F-BE68-3BDA06483164}">
      <dgm:prSet custT="1"/>
      <dgm:spPr>
        <a:noFill/>
        <a:ln>
          <a:solidFill>
            <a:srgbClr val="0033CC"/>
          </a:solidFill>
        </a:ln>
      </dgm:spPr>
      <dgm:t>
        <a:bodyPr/>
        <a:lstStyle/>
        <a:p>
          <a:r>
            <a:rPr lang="ru-RU" sz="20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Диалог культур </a:t>
          </a:r>
          <a:endParaRPr lang="ru-RU" sz="2000" b="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785590-B44A-4064-95E6-C28F5054C352}" type="parTrans" cxnId="{FD7A693E-6EAD-4B09-A824-761F0B8F5897}">
      <dgm:prSet/>
      <dgm:spPr>
        <a:ln>
          <a:solidFill>
            <a:srgbClr val="053399"/>
          </a:solidFill>
        </a:ln>
      </dgm:spPr>
      <dgm:t>
        <a:bodyPr/>
        <a:lstStyle/>
        <a:p>
          <a:endParaRPr lang="ru-RU"/>
        </a:p>
      </dgm:t>
    </dgm:pt>
    <dgm:pt modelId="{8AFFA762-933A-4062-9CEA-6D1CFF8EBCE2}" type="sibTrans" cxnId="{FD7A693E-6EAD-4B09-A824-761F0B8F5897}">
      <dgm:prSet/>
      <dgm:spPr/>
      <dgm:t>
        <a:bodyPr/>
        <a:lstStyle/>
        <a:p>
          <a:endParaRPr lang="ru-RU"/>
        </a:p>
      </dgm:t>
    </dgm:pt>
    <dgm:pt modelId="{A89C3E86-8C05-48CA-A6E2-638E6CA6779F}" type="pres">
      <dgm:prSet presAssocID="{6CD23A8C-BCB1-4877-ABF7-A00737C7111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93C462-B12F-4D2E-86B0-466DCBE18724}" type="pres">
      <dgm:prSet presAssocID="{B3D69EDD-503B-4BB0-80C6-AC781C47A9B2}" presName="root1" presStyleCnt="0"/>
      <dgm:spPr/>
    </dgm:pt>
    <dgm:pt modelId="{EA2E21C6-386B-45CB-B72B-25ABAA594E66}" type="pres">
      <dgm:prSet presAssocID="{B3D69EDD-503B-4BB0-80C6-AC781C47A9B2}" presName="LevelOneTextNode" presStyleLbl="node0" presStyleIdx="0" presStyleCnt="1" custScaleX="158334" custScaleY="1888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4EA509-4254-4A56-811C-ED7B16353410}" type="pres">
      <dgm:prSet presAssocID="{B3D69EDD-503B-4BB0-80C6-AC781C47A9B2}" presName="level2hierChild" presStyleCnt="0"/>
      <dgm:spPr/>
    </dgm:pt>
    <dgm:pt modelId="{6314A141-578C-4F79-AA96-019F4B46224C}" type="pres">
      <dgm:prSet presAssocID="{E031264E-E5D4-4E4C-8F40-D08DCE5EC79A}" presName="conn2-1" presStyleLbl="parChTrans1D2" presStyleIdx="0" presStyleCnt="10"/>
      <dgm:spPr/>
      <dgm:t>
        <a:bodyPr/>
        <a:lstStyle/>
        <a:p>
          <a:endParaRPr lang="ru-RU"/>
        </a:p>
      </dgm:t>
    </dgm:pt>
    <dgm:pt modelId="{DC79791C-7D20-4155-B8D9-BF21A139E6A9}" type="pres">
      <dgm:prSet presAssocID="{E031264E-E5D4-4E4C-8F40-D08DCE5EC79A}" presName="connTx" presStyleLbl="parChTrans1D2" presStyleIdx="0" presStyleCnt="10"/>
      <dgm:spPr/>
      <dgm:t>
        <a:bodyPr/>
        <a:lstStyle/>
        <a:p>
          <a:endParaRPr lang="ru-RU"/>
        </a:p>
      </dgm:t>
    </dgm:pt>
    <dgm:pt modelId="{07758726-8856-4141-958B-65F1C51D2001}" type="pres">
      <dgm:prSet presAssocID="{417A1D1F-D4E4-43D7-AC05-C0003980C6DC}" presName="root2" presStyleCnt="0"/>
      <dgm:spPr/>
    </dgm:pt>
    <dgm:pt modelId="{366CD304-6079-426B-8F76-E207B0F3D16F}" type="pres">
      <dgm:prSet presAssocID="{417A1D1F-D4E4-43D7-AC05-C0003980C6DC}" presName="LevelTwoTextNode" presStyleLbl="node2" presStyleIdx="0" presStyleCnt="10" custScaleX="350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69CADF-DBC9-4132-9C65-6304A477ECAD}" type="pres">
      <dgm:prSet presAssocID="{417A1D1F-D4E4-43D7-AC05-C0003980C6DC}" presName="level3hierChild" presStyleCnt="0"/>
      <dgm:spPr/>
    </dgm:pt>
    <dgm:pt modelId="{57B68496-1CDF-488F-BADE-1C0FDB5254D7}" type="pres">
      <dgm:prSet presAssocID="{838289BC-5969-4A8E-9D8D-B0AE49066A47}" presName="conn2-1" presStyleLbl="parChTrans1D2" presStyleIdx="1" presStyleCnt="10"/>
      <dgm:spPr/>
      <dgm:t>
        <a:bodyPr/>
        <a:lstStyle/>
        <a:p>
          <a:endParaRPr lang="ru-RU"/>
        </a:p>
      </dgm:t>
    </dgm:pt>
    <dgm:pt modelId="{017953E9-D7D4-4257-A62D-952F248CDD97}" type="pres">
      <dgm:prSet presAssocID="{838289BC-5969-4A8E-9D8D-B0AE49066A47}" presName="connTx" presStyleLbl="parChTrans1D2" presStyleIdx="1" presStyleCnt="10"/>
      <dgm:spPr/>
      <dgm:t>
        <a:bodyPr/>
        <a:lstStyle/>
        <a:p>
          <a:endParaRPr lang="ru-RU"/>
        </a:p>
      </dgm:t>
    </dgm:pt>
    <dgm:pt modelId="{F09B22D5-B8B1-4C25-A5A4-CF473D562817}" type="pres">
      <dgm:prSet presAssocID="{EBC6167B-0CC1-470E-9482-8EF477CBF556}" presName="root2" presStyleCnt="0"/>
      <dgm:spPr/>
    </dgm:pt>
    <dgm:pt modelId="{03249742-0D9D-4785-8F8A-72EA05CE04F4}" type="pres">
      <dgm:prSet presAssocID="{EBC6167B-0CC1-470E-9482-8EF477CBF556}" presName="LevelTwoTextNode" presStyleLbl="node2" presStyleIdx="1" presStyleCnt="10" custScaleX="350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216839-DA89-4860-9EE4-A0972291E4F4}" type="pres">
      <dgm:prSet presAssocID="{EBC6167B-0CC1-470E-9482-8EF477CBF556}" presName="level3hierChild" presStyleCnt="0"/>
      <dgm:spPr/>
    </dgm:pt>
    <dgm:pt modelId="{17D95E35-A599-431F-B612-6824B50D9B1D}" type="pres">
      <dgm:prSet presAssocID="{9CF2B113-9D9F-4EF8-8FA0-34D93F48D7EB}" presName="conn2-1" presStyleLbl="parChTrans1D2" presStyleIdx="2" presStyleCnt="10"/>
      <dgm:spPr/>
      <dgm:t>
        <a:bodyPr/>
        <a:lstStyle/>
        <a:p>
          <a:endParaRPr lang="ru-RU"/>
        </a:p>
      </dgm:t>
    </dgm:pt>
    <dgm:pt modelId="{80CC26E8-FE63-4182-8871-C9D05544D431}" type="pres">
      <dgm:prSet presAssocID="{9CF2B113-9D9F-4EF8-8FA0-34D93F48D7EB}" presName="connTx" presStyleLbl="parChTrans1D2" presStyleIdx="2" presStyleCnt="10"/>
      <dgm:spPr/>
      <dgm:t>
        <a:bodyPr/>
        <a:lstStyle/>
        <a:p>
          <a:endParaRPr lang="ru-RU"/>
        </a:p>
      </dgm:t>
    </dgm:pt>
    <dgm:pt modelId="{362C7772-78B2-46AB-B845-0385A134941C}" type="pres">
      <dgm:prSet presAssocID="{031D1662-F080-468D-A8D3-1DCE97C664EB}" presName="root2" presStyleCnt="0"/>
      <dgm:spPr/>
    </dgm:pt>
    <dgm:pt modelId="{DBF4AFF8-9AD1-4458-9A90-5E01BEAF77B5}" type="pres">
      <dgm:prSet presAssocID="{031D1662-F080-468D-A8D3-1DCE97C664EB}" presName="LevelTwoTextNode" presStyleLbl="node2" presStyleIdx="2" presStyleCnt="10" custScaleX="350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4D82FB-C2E6-44A8-B692-0619026A9470}" type="pres">
      <dgm:prSet presAssocID="{031D1662-F080-468D-A8D3-1DCE97C664EB}" presName="level3hierChild" presStyleCnt="0"/>
      <dgm:spPr/>
    </dgm:pt>
    <dgm:pt modelId="{CD99ED6B-DAB9-4CD4-90AE-CF0A5F98BC0C}" type="pres">
      <dgm:prSet presAssocID="{0F9C0185-839A-462A-85A1-B1FDFC81F069}" presName="conn2-1" presStyleLbl="parChTrans1D2" presStyleIdx="3" presStyleCnt="10"/>
      <dgm:spPr/>
      <dgm:t>
        <a:bodyPr/>
        <a:lstStyle/>
        <a:p>
          <a:endParaRPr lang="ru-RU"/>
        </a:p>
      </dgm:t>
    </dgm:pt>
    <dgm:pt modelId="{EFE99EA8-3AF6-4C29-854C-C9EE7BA114A1}" type="pres">
      <dgm:prSet presAssocID="{0F9C0185-839A-462A-85A1-B1FDFC81F069}" presName="connTx" presStyleLbl="parChTrans1D2" presStyleIdx="3" presStyleCnt="10"/>
      <dgm:spPr/>
      <dgm:t>
        <a:bodyPr/>
        <a:lstStyle/>
        <a:p>
          <a:endParaRPr lang="ru-RU"/>
        </a:p>
      </dgm:t>
    </dgm:pt>
    <dgm:pt modelId="{CBE9BF9A-B887-4CB3-83A3-BCE3A497AE99}" type="pres">
      <dgm:prSet presAssocID="{7BE886D5-1201-427D-8772-D5129FF1BB0D}" presName="root2" presStyleCnt="0"/>
      <dgm:spPr/>
    </dgm:pt>
    <dgm:pt modelId="{F5A63D09-94B3-49C7-B4BA-C7E04FC29422}" type="pres">
      <dgm:prSet presAssocID="{7BE886D5-1201-427D-8772-D5129FF1BB0D}" presName="LevelTwoTextNode" presStyleLbl="node2" presStyleIdx="3" presStyleCnt="10" custScaleX="350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4F5209-7526-4870-80B8-6D6882EB9EB5}" type="pres">
      <dgm:prSet presAssocID="{7BE886D5-1201-427D-8772-D5129FF1BB0D}" presName="level3hierChild" presStyleCnt="0"/>
      <dgm:spPr/>
    </dgm:pt>
    <dgm:pt modelId="{624676B0-310A-4E45-A7EF-A8255700412F}" type="pres">
      <dgm:prSet presAssocID="{27C90060-1E96-48DD-9630-4EDD7370ACCF}" presName="conn2-1" presStyleLbl="parChTrans1D2" presStyleIdx="4" presStyleCnt="10"/>
      <dgm:spPr/>
      <dgm:t>
        <a:bodyPr/>
        <a:lstStyle/>
        <a:p>
          <a:endParaRPr lang="ru-RU"/>
        </a:p>
      </dgm:t>
    </dgm:pt>
    <dgm:pt modelId="{15266D32-94A0-4A18-8735-F02D85B74FE7}" type="pres">
      <dgm:prSet presAssocID="{27C90060-1E96-48DD-9630-4EDD7370ACCF}" presName="connTx" presStyleLbl="parChTrans1D2" presStyleIdx="4" presStyleCnt="10"/>
      <dgm:spPr/>
      <dgm:t>
        <a:bodyPr/>
        <a:lstStyle/>
        <a:p>
          <a:endParaRPr lang="ru-RU"/>
        </a:p>
      </dgm:t>
    </dgm:pt>
    <dgm:pt modelId="{56EC87F2-52D3-40CC-B352-C2E1C8A0EC25}" type="pres">
      <dgm:prSet presAssocID="{5BB701DD-3E65-4770-B073-A7789F84BCA5}" presName="root2" presStyleCnt="0"/>
      <dgm:spPr/>
    </dgm:pt>
    <dgm:pt modelId="{7296E844-923B-4E3B-8CBC-B8D9FF7E661A}" type="pres">
      <dgm:prSet presAssocID="{5BB701DD-3E65-4770-B073-A7789F84BCA5}" presName="LevelTwoTextNode" presStyleLbl="node2" presStyleIdx="4" presStyleCnt="10" custScaleX="350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8B89DA-0255-4AC7-8EF5-20471A18C32E}" type="pres">
      <dgm:prSet presAssocID="{5BB701DD-3E65-4770-B073-A7789F84BCA5}" presName="level3hierChild" presStyleCnt="0"/>
      <dgm:spPr/>
    </dgm:pt>
    <dgm:pt modelId="{E533E7BD-A630-48AB-ABE4-98F465422819}" type="pres">
      <dgm:prSet presAssocID="{DD994052-E009-4BFB-91FB-846B11861B12}" presName="conn2-1" presStyleLbl="parChTrans1D2" presStyleIdx="5" presStyleCnt="10"/>
      <dgm:spPr/>
      <dgm:t>
        <a:bodyPr/>
        <a:lstStyle/>
        <a:p>
          <a:endParaRPr lang="ru-RU"/>
        </a:p>
      </dgm:t>
    </dgm:pt>
    <dgm:pt modelId="{08B08AF6-3C8A-458A-9928-73299B48AA94}" type="pres">
      <dgm:prSet presAssocID="{DD994052-E009-4BFB-91FB-846B11861B12}" presName="connTx" presStyleLbl="parChTrans1D2" presStyleIdx="5" presStyleCnt="10"/>
      <dgm:spPr/>
      <dgm:t>
        <a:bodyPr/>
        <a:lstStyle/>
        <a:p>
          <a:endParaRPr lang="ru-RU"/>
        </a:p>
      </dgm:t>
    </dgm:pt>
    <dgm:pt modelId="{D0FBBBD5-5E91-437D-8D85-61A446DA4B00}" type="pres">
      <dgm:prSet presAssocID="{981A5CD3-39F0-47DE-970A-A4C134A0686E}" presName="root2" presStyleCnt="0"/>
      <dgm:spPr/>
    </dgm:pt>
    <dgm:pt modelId="{2881F214-2A97-4BA4-8FB4-88EF08E73BC2}" type="pres">
      <dgm:prSet presAssocID="{981A5CD3-39F0-47DE-970A-A4C134A0686E}" presName="LevelTwoTextNode" presStyleLbl="node2" presStyleIdx="5" presStyleCnt="10" custScaleX="350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BEC62B-999D-4016-9C27-16A294BCDA03}" type="pres">
      <dgm:prSet presAssocID="{981A5CD3-39F0-47DE-970A-A4C134A0686E}" presName="level3hierChild" presStyleCnt="0"/>
      <dgm:spPr/>
    </dgm:pt>
    <dgm:pt modelId="{3326085B-354B-4850-86D2-84D25E5ED73B}" type="pres">
      <dgm:prSet presAssocID="{35C4BB7E-FE76-4258-B5F6-326B3FBFE2CA}" presName="conn2-1" presStyleLbl="parChTrans1D2" presStyleIdx="6" presStyleCnt="10"/>
      <dgm:spPr/>
      <dgm:t>
        <a:bodyPr/>
        <a:lstStyle/>
        <a:p>
          <a:endParaRPr lang="ru-RU"/>
        </a:p>
      </dgm:t>
    </dgm:pt>
    <dgm:pt modelId="{53823269-5B63-4962-BCA8-E294425B31C2}" type="pres">
      <dgm:prSet presAssocID="{35C4BB7E-FE76-4258-B5F6-326B3FBFE2CA}" presName="connTx" presStyleLbl="parChTrans1D2" presStyleIdx="6" presStyleCnt="10"/>
      <dgm:spPr/>
      <dgm:t>
        <a:bodyPr/>
        <a:lstStyle/>
        <a:p>
          <a:endParaRPr lang="ru-RU"/>
        </a:p>
      </dgm:t>
    </dgm:pt>
    <dgm:pt modelId="{E2363F65-0FF0-4785-8286-25F64AECBEB8}" type="pres">
      <dgm:prSet presAssocID="{BC3BBE62-25B2-4339-8840-EE4B37888A6C}" presName="root2" presStyleCnt="0"/>
      <dgm:spPr/>
    </dgm:pt>
    <dgm:pt modelId="{A06CE5A1-7F4C-4C2F-87D7-D1BB9EE2960B}" type="pres">
      <dgm:prSet presAssocID="{BC3BBE62-25B2-4339-8840-EE4B37888A6C}" presName="LevelTwoTextNode" presStyleLbl="node2" presStyleIdx="6" presStyleCnt="10" custScaleX="350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08B207-5C46-4F1F-9421-D4132CB2FDFA}" type="pres">
      <dgm:prSet presAssocID="{BC3BBE62-25B2-4339-8840-EE4B37888A6C}" presName="level3hierChild" presStyleCnt="0"/>
      <dgm:spPr/>
    </dgm:pt>
    <dgm:pt modelId="{F25AA12F-28FD-43E5-BF9F-907C1141599F}" type="pres">
      <dgm:prSet presAssocID="{FEE13E12-F4C5-43B0-8C44-ED54815A0665}" presName="conn2-1" presStyleLbl="parChTrans1D2" presStyleIdx="7" presStyleCnt="10"/>
      <dgm:spPr/>
      <dgm:t>
        <a:bodyPr/>
        <a:lstStyle/>
        <a:p>
          <a:endParaRPr lang="ru-RU"/>
        </a:p>
      </dgm:t>
    </dgm:pt>
    <dgm:pt modelId="{40198BB2-BD05-4B80-92CC-BCFF3A70FB4F}" type="pres">
      <dgm:prSet presAssocID="{FEE13E12-F4C5-43B0-8C44-ED54815A0665}" presName="connTx" presStyleLbl="parChTrans1D2" presStyleIdx="7" presStyleCnt="10"/>
      <dgm:spPr/>
      <dgm:t>
        <a:bodyPr/>
        <a:lstStyle/>
        <a:p>
          <a:endParaRPr lang="ru-RU"/>
        </a:p>
      </dgm:t>
    </dgm:pt>
    <dgm:pt modelId="{F3A1E34B-ADAA-45E3-8507-403A4692B161}" type="pres">
      <dgm:prSet presAssocID="{5F9CA837-0E4E-461F-8F61-FE78BAF25C04}" presName="root2" presStyleCnt="0"/>
      <dgm:spPr/>
    </dgm:pt>
    <dgm:pt modelId="{693B3DDE-E743-47A2-A652-CDC97CDE58C4}" type="pres">
      <dgm:prSet presAssocID="{5F9CA837-0E4E-461F-8F61-FE78BAF25C04}" presName="LevelTwoTextNode" presStyleLbl="node2" presStyleIdx="7" presStyleCnt="10" custScaleX="3503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7566C0-8397-45C3-97CC-F7A283213D01}" type="pres">
      <dgm:prSet presAssocID="{5F9CA837-0E4E-461F-8F61-FE78BAF25C04}" presName="level3hierChild" presStyleCnt="0"/>
      <dgm:spPr/>
    </dgm:pt>
    <dgm:pt modelId="{F6183D2D-5553-4225-A907-974E80FC752D}" type="pres">
      <dgm:prSet presAssocID="{ECE8B251-77FC-46FB-BA77-DCBC4F4FA089}" presName="conn2-1" presStyleLbl="parChTrans1D2" presStyleIdx="8" presStyleCnt="10"/>
      <dgm:spPr/>
      <dgm:t>
        <a:bodyPr/>
        <a:lstStyle/>
        <a:p>
          <a:endParaRPr lang="ru-RU"/>
        </a:p>
      </dgm:t>
    </dgm:pt>
    <dgm:pt modelId="{686360D0-7FB6-4E80-8498-5FC7FDA16B77}" type="pres">
      <dgm:prSet presAssocID="{ECE8B251-77FC-46FB-BA77-DCBC4F4FA089}" presName="connTx" presStyleLbl="parChTrans1D2" presStyleIdx="8" presStyleCnt="10"/>
      <dgm:spPr/>
      <dgm:t>
        <a:bodyPr/>
        <a:lstStyle/>
        <a:p>
          <a:endParaRPr lang="ru-RU"/>
        </a:p>
      </dgm:t>
    </dgm:pt>
    <dgm:pt modelId="{867FAA75-C472-4077-86E2-F1F7D6AB477F}" type="pres">
      <dgm:prSet presAssocID="{827EF6C4-5A8A-4A73-84D8-19D0E52F7C01}" presName="root2" presStyleCnt="0"/>
      <dgm:spPr/>
    </dgm:pt>
    <dgm:pt modelId="{0CD97FFE-1261-495E-9255-CC468BEC3D00}" type="pres">
      <dgm:prSet presAssocID="{827EF6C4-5A8A-4A73-84D8-19D0E52F7C01}" presName="LevelTwoTextNode" presStyleLbl="node2" presStyleIdx="8" presStyleCnt="10" custScaleX="3461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F53908-7F68-465B-A8C7-3E3756377CEA}" type="pres">
      <dgm:prSet presAssocID="{827EF6C4-5A8A-4A73-84D8-19D0E52F7C01}" presName="level3hierChild" presStyleCnt="0"/>
      <dgm:spPr/>
    </dgm:pt>
    <dgm:pt modelId="{0A92A744-D7FA-4E77-8009-1B557A3D8D2B}" type="pres">
      <dgm:prSet presAssocID="{4E785590-B44A-4064-95E6-C28F5054C352}" presName="conn2-1" presStyleLbl="parChTrans1D2" presStyleIdx="9" presStyleCnt="10"/>
      <dgm:spPr/>
      <dgm:t>
        <a:bodyPr/>
        <a:lstStyle/>
        <a:p>
          <a:endParaRPr lang="ru-RU"/>
        </a:p>
      </dgm:t>
    </dgm:pt>
    <dgm:pt modelId="{67633DCE-F7FA-4FC5-B871-C28F5ACC37A9}" type="pres">
      <dgm:prSet presAssocID="{4E785590-B44A-4064-95E6-C28F5054C352}" presName="connTx" presStyleLbl="parChTrans1D2" presStyleIdx="9" presStyleCnt="10"/>
      <dgm:spPr/>
      <dgm:t>
        <a:bodyPr/>
        <a:lstStyle/>
        <a:p>
          <a:endParaRPr lang="ru-RU"/>
        </a:p>
      </dgm:t>
    </dgm:pt>
    <dgm:pt modelId="{6C4DC315-1546-48A6-B46B-C98449F97031}" type="pres">
      <dgm:prSet presAssocID="{CF5429A9-89E5-4B3F-BE68-3BDA06483164}" presName="root2" presStyleCnt="0"/>
      <dgm:spPr/>
    </dgm:pt>
    <dgm:pt modelId="{4613CAE4-796B-42B4-9EF7-98B8D26D96F4}" type="pres">
      <dgm:prSet presAssocID="{CF5429A9-89E5-4B3F-BE68-3BDA06483164}" presName="LevelTwoTextNode" presStyleLbl="node2" presStyleIdx="9" presStyleCnt="10" custScaleX="3490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56C4C4-227D-4B52-871B-49F6B42A9C4E}" type="pres">
      <dgm:prSet presAssocID="{CF5429A9-89E5-4B3F-BE68-3BDA06483164}" presName="level3hierChild" presStyleCnt="0"/>
      <dgm:spPr/>
    </dgm:pt>
  </dgm:ptLst>
  <dgm:cxnLst>
    <dgm:cxn modelId="{D6028271-A2F0-4FAC-9367-BEBD7375F382}" type="presOf" srcId="{BC3BBE62-25B2-4339-8840-EE4B37888A6C}" destId="{A06CE5A1-7F4C-4C2F-87D7-D1BB9EE2960B}" srcOrd="0" destOrd="0" presId="urn:microsoft.com/office/officeart/2008/layout/HorizontalMultiLevelHierarchy"/>
    <dgm:cxn modelId="{46AD7BCF-15F2-4BDB-9AC7-928D48C7B6CC}" type="presOf" srcId="{35C4BB7E-FE76-4258-B5F6-326B3FBFE2CA}" destId="{3326085B-354B-4850-86D2-84D25E5ED73B}" srcOrd="0" destOrd="0" presId="urn:microsoft.com/office/officeart/2008/layout/HorizontalMultiLevelHierarchy"/>
    <dgm:cxn modelId="{4A514A86-C73B-461F-9560-0298952D71AA}" type="presOf" srcId="{ECE8B251-77FC-46FB-BA77-DCBC4F4FA089}" destId="{F6183D2D-5553-4225-A907-974E80FC752D}" srcOrd="0" destOrd="0" presId="urn:microsoft.com/office/officeart/2008/layout/HorizontalMultiLevelHierarchy"/>
    <dgm:cxn modelId="{496715C0-781D-4C21-AB3D-B0C45DBF398A}" type="presOf" srcId="{E031264E-E5D4-4E4C-8F40-D08DCE5EC79A}" destId="{DC79791C-7D20-4155-B8D9-BF21A139E6A9}" srcOrd="1" destOrd="0" presId="urn:microsoft.com/office/officeart/2008/layout/HorizontalMultiLevelHierarchy"/>
    <dgm:cxn modelId="{ED078AE0-06B8-4145-A286-13A63CC6FEDB}" type="presOf" srcId="{35C4BB7E-FE76-4258-B5F6-326B3FBFE2CA}" destId="{53823269-5B63-4962-BCA8-E294425B31C2}" srcOrd="1" destOrd="0" presId="urn:microsoft.com/office/officeart/2008/layout/HorizontalMultiLevelHierarchy"/>
    <dgm:cxn modelId="{FD7A693E-6EAD-4B09-A824-761F0B8F5897}" srcId="{B3D69EDD-503B-4BB0-80C6-AC781C47A9B2}" destId="{CF5429A9-89E5-4B3F-BE68-3BDA06483164}" srcOrd="9" destOrd="0" parTransId="{4E785590-B44A-4064-95E6-C28F5054C352}" sibTransId="{8AFFA762-933A-4062-9CEA-6D1CFF8EBCE2}"/>
    <dgm:cxn modelId="{7BBB2A7F-8AA2-44AF-913C-781AA18754F8}" srcId="{B3D69EDD-503B-4BB0-80C6-AC781C47A9B2}" destId="{031D1662-F080-468D-A8D3-1DCE97C664EB}" srcOrd="2" destOrd="0" parTransId="{9CF2B113-9D9F-4EF8-8FA0-34D93F48D7EB}" sibTransId="{35D7CD4D-19EB-4B11-99D0-ED1BD020EBED}"/>
    <dgm:cxn modelId="{C3A6F439-C352-4470-8EC1-C650771946AD}" srcId="{B3D69EDD-503B-4BB0-80C6-AC781C47A9B2}" destId="{981A5CD3-39F0-47DE-970A-A4C134A0686E}" srcOrd="5" destOrd="0" parTransId="{DD994052-E009-4BFB-91FB-846B11861B12}" sibTransId="{DD070A65-2712-4DDD-A761-2DCA602943F8}"/>
    <dgm:cxn modelId="{1C484540-0DAF-43AA-935F-691869160EC3}" type="presOf" srcId="{9CF2B113-9D9F-4EF8-8FA0-34D93F48D7EB}" destId="{17D95E35-A599-431F-B612-6824B50D9B1D}" srcOrd="0" destOrd="0" presId="urn:microsoft.com/office/officeart/2008/layout/HorizontalMultiLevelHierarchy"/>
    <dgm:cxn modelId="{6A3A9CEC-5F41-457B-94DF-AE148F1A8D16}" type="presOf" srcId="{CF5429A9-89E5-4B3F-BE68-3BDA06483164}" destId="{4613CAE4-796B-42B4-9EF7-98B8D26D96F4}" srcOrd="0" destOrd="0" presId="urn:microsoft.com/office/officeart/2008/layout/HorizontalMultiLevelHierarchy"/>
    <dgm:cxn modelId="{EDB1D00D-5522-4639-8855-AE6A8FD1DDDA}" type="presOf" srcId="{0F9C0185-839A-462A-85A1-B1FDFC81F069}" destId="{EFE99EA8-3AF6-4C29-854C-C9EE7BA114A1}" srcOrd="1" destOrd="0" presId="urn:microsoft.com/office/officeart/2008/layout/HorizontalMultiLevelHierarchy"/>
    <dgm:cxn modelId="{2EE8C58D-4114-4FFE-A64B-72A7E93A1405}" srcId="{B3D69EDD-503B-4BB0-80C6-AC781C47A9B2}" destId="{5F9CA837-0E4E-461F-8F61-FE78BAF25C04}" srcOrd="7" destOrd="0" parTransId="{FEE13E12-F4C5-43B0-8C44-ED54815A0665}" sibTransId="{B5079B30-B94E-423D-A432-BB4E1404D820}"/>
    <dgm:cxn modelId="{6E3C43AE-0C68-4EB2-BC0D-3906E8BCD503}" type="presOf" srcId="{B3D69EDD-503B-4BB0-80C6-AC781C47A9B2}" destId="{EA2E21C6-386B-45CB-B72B-25ABAA594E66}" srcOrd="0" destOrd="0" presId="urn:microsoft.com/office/officeart/2008/layout/HorizontalMultiLevelHierarchy"/>
    <dgm:cxn modelId="{F1A7DDF8-27B7-4626-B5F6-46E11F9DC1A6}" type="presOf" srcId="{417A1D1F-D4E4-43D7-AC05-C0003980C6DC}" destId="{366CD304-6079-426B-8F76-E207B0F3D16F}" srcOrd="0" destOrd="0" presId="urn:microsoft.com/office/officeart/2008/layout/HorizontalMultiLevelHierarchy"/>
    <dgm:cxn modelId="{10178314-0CF9-48F3-8EDE-FE19DB1823F7}" type="presOf" srcId="{FEE13E12-F4C5-43B0-8C44-ED54815A0665}" destId="{F25AA12F-28FD-43E5-BF9F-907C1141599F}" srcOrd="0" destOrd="0" presId="urn:microsoft.com/office/officeart/2008/layout/HorizontalMultiLevelHierarchy"/>
    <dgm:cxn modelId="{A4A842FE-907D-4A0E-A69B-9F83184BE3BE}" type="presOf" srcId="{0F9C0185-839A-462A-85A1-B1FDFC81F069}" destId="{CD99ED6B-DAB9-4CD4-90AE-CF0A5F98BC0C}" srcOrd="0" destOrd="0" presId="urn:microsoft.com/office/officeart/2008/layout/HorizontalMultiLevelHierarchy"/>
    <dgm:cxn modelId="{60C3AB6F-54C8-4E53-A825-CE565DB11823}" type="presOf" srcId="{ECE8B251-77FC-46FB-BA77-DCBC4F4FA089}" destId="{686360D0-7FB6-4E80-8498-5FC7FDA16B77}" srcOrd="1" destOrd="0" presId="urn:microsoft.com/office/officeart/2008/layout/HorizontalMultiLevelHierarchy"/>
    <dgm:cxn modelId="{5AA53603-45BB-471D-A2BE-93B7D89ABA98}" type="presOf" srcId="{5F9CA837-0E4E-461F-8F61-FE78BAF25C04}" destId="{693B3DDE-E743-47A2-A652-CDC97CDE58C4}" srcOrd="0" destOrd="0" presId="urn:microsoft.com/office/officeart/2008/layout/HorizontalMultiLevelHierarchy"/>
    <dgm:cxn modelId="{3592EA59-A32B-4AF3-AF9D-19C9DB06AF23}" type="presOf" srcId="{031D1662-F080-468D-A8D3-1DCE97C664EB}" destId="{DBF4AFF8-9AD1-4458-9A90-5E01BEAF77B5}" srcOrd="0" destOrd="0" presId="urn:microsoft.com/office/officeart/2008/layout/HorizontalMultiLevelHierarchy"/>
    <dgm:cxn modelId="{FD281341-3415-4A28-834E-70806A696E16}" type="presOf" srcId="{27C90060-1E96-48DD-9630-4EDD7370ACCF}" destId="{15266D32-94A0-4A18-8735-F02D85B74FE7}" srcOrd="1" destOrd="0" presId="urn:microsoft.com/office/officeart/2008/layout/HorizontalMultiLevelHierarchy"/>
    <dgm:cxn modelId="{2172FB72-F6AC-4FD1-9160-E8FB3928A3FB}" type="presOf" srcId="{5BB701DD-3E65-4770-B073-A7789F84BCA5}" destId="{7296E844-923B-4E3B-8CBC-B8D9FF7E661A}" srcOrd="0" destOrd="0" presId="urn:microsoft.com/office/officeart/2008/layout/HorizontalMultiLevelHierarchy"/>
    <dgm:cxn modelId="{8BB67FE4-019B-4208-994E-A01F8F3812FA}" type="presOf" srcId="{DD994052-E009-4BFB-91FB-846B11861B12}" destId="{08B08AF6-3C8A-458A-9928-73299B48AA94}" srcOrd="1" destOrd="0" presId="urn:microsoft.com/office/officeart/2008/layout/HorizontalMultiLevelHierarchy"/>
    <dgm:cxn modelId="{8B36E1C9-F6E2-4576-A208-8ECE21838F5E}" type="presOf" srcId="{981A5CD3-39F0-47DE-970A-A4C134A0686E}" destId="{2881F214-2A97-4BA4-8FB4-88EF08E73BC2}" srcOrd="0" destOrd="0" presId="urn:microsoft.com/office/officeart/2008/layout/HorizontalMultiLevelHierarchy"/>
    <dgm:cxn modelId="{B5CEF421-A095-4B68-A11E-4FE62D2D30D8}" type="presOf" srcId="{E031264E-E5D4-4E4C-8F40-D08DCE5EC79A}" destId="{6314A141-578C-4F79-AA96-019F4B46224C}" srcOrd="0" destOrd="0" presId="urn:microsoft.com/office/officeart/2008/layout/HorizontalMultiLevelHierarchy"/>
    <dgm:cxn modelId="{EA6AFCD5-720B-4B87-90C9-1AB2655CB307}" type="presOf" srcId="{838289BC-5969-4A8E-9D8D-B0AE49066A47}" destId="{57B68496-1CDF-488F-BADE-1C0FDB5254D7}" srcOrd="0" destOrd="0" presId="urn:microsoft.com/office/officeart/2008/layout/HorizontalMultiLevelHierarchy"/>
    <dgm:cxn modelId="{D0BEFFB4-515A-4213-9733-FDB415AD6F87}" type="presOf" srcId="{827EF6C4-5A8A-4A73-84D8-19D0E52F7C01}" destId="{0CD97FFE-1261-495E-9255-CC468BEC3D00}" srcOrd="0" destOrd="0" presId="urn:microsoft.com/office/officeart/2008/layout/HorizontalMultiLevelHierarchy"/>
    <dgm:cxn modelId="{6F9F61B7-33C1-44C2-89CE-1A1B1EA7AC54}" type="presOf" srcId="{4E785590-B44A-4064-95E6-C28F5054C352}" destId="{0A92A744-D7FA-4E77-8009-1B557A3D8D2B}" srcOrd="0" destOrd="0" presId="urn:microsoft.com/office/officeart/2008/layout/HorizontalMultiLevelHierarchy"/>
    <dgm:cxn modelId="{8BCCE8FB-0A6B-40B0-BB33-690899C38F04}" type="presOf" srcId="{6CD23A8C-BCB1-4877-ABF7-A00737C71116}" destId="{A89C3E86-8C05-48CA-A6E2-638E6CA6779F}" srcOrd="0" destOrd="0" presId="urn:microsoft.com/office/officeart/2008/layout/HorizontalMultiLevelHierarchy"/>
    <dgm:cxn modelId="{1374D927-53E5-4291-BE5C-1934137F3725}" type="presOf" srcId="{EBC6167B-0CC1-470E-9482-8EF477CBF556}" destId="{03249742-0D9D-4785-8F8A-72EA05CE04F4}" srcOrd="0" destOrd="0" presId="urn:microsoft.com/office/officeart/2008/layout/HorizontalMultiLevelHierarchy"/>
    <dgm:cxn modelId="{62C521BD-462F-4019-874F-CA276BE3DCAA}" type="presOf" srcId="{9CF2B113-9D9F-4EF8-8FA0-34D93F48D7EB}" destId="{80CC26E8-FE63-4182-8871-C9D05544D431}" srcOrd="1" destOrd="0" presId="urn:microsoft.com/office/officeart/2008/layout/HorizontalMultiLevelHierarchy"/>
    <dgm:cxn modelId="{99553D3F-A320-4270-A146-3F63CF854275}" type="presOf" srcId="{27C90060-1E96-48DD-9630-4EDD7370ACCF}" destId="{624676B0-310A-4E45-A7EF-A8255700412F}" srcOrd="0" destOrd="0" presId="urn:microsoft.com/office/officeart/2008/layout/HorizontalMultiLevelHierarchy"/>
    <dgm:cxn modelId="{125CAC15-1DD5-4ED8-9991-7D821314B99D}" srcId="{B3D69EDD-503B-4BB0-80C6-AC781C47A9B2}" destId="{5BB701DD-3E65-4770-B073-A7789F84BCA5}" srcOrd="4" destOrd="0" parTransId="{27C90060-1E96-48DD-9630-4EDD7370ACCF}" sibTransId="{61C2127B-D292-43BF-9B9F-9AFB318FBFD5}"/>
    <dgm:cxn modelId="{61E2EB5D-3E76-4BEA-AE26-BF858361625C}" type="presOf" srcId="{838289BC-5969-4A8E-9D8D-B0AE49066A47}" destId="{017953E9-D7D4-4257-A62D-952F248CDD97}" srcOrd="1" destOrd="0" presId="urn:microsoft.com/office/officeart/2008/layout/HorizontalMultiLevelHierarchy"/>
    <dgm:cxn modelId="{9BC1178A-65F2-4F89-B979-431CA7A6C4A4}" type="presOf" srcId="{7BE886D5-1201-427D-8772-D5129FF1BB0D}" destId="{F5A63D09-94B3-49C7-B4BA-C7E04FC29422}" srcOrd="0" destOrd="0" presId="urn:microsoft.com/office/officeart/2008/layout/HorizontalMultiLevelHierarchy"/>
    <dgm:cxn modelId="{B8DD36AB-D2BE-4D1F-AEC0-EECE37F2BB22}" srcId="{B3D69EDD-503B-4BB0-80C6-AC781C47A9B2}" destId="{BC3BBE62-25B2-4339-8840-EE4B37888A6C}" srcOrd="6" destOrd="0" parTransId="{35C4BB7E-FE76-4258-B5F6-326B3FBFE2CA}" sibTransId="{C6C4F272-E774-41E1-8752-A87DF9BBF5A8}"/>
    <dgm:cxn modelId="{E7657990-B2F1-4B9C-81AE-1D81A77168EF}" srcId="{6CD23A8C-BCB1-4877-ABF7-A00737C71116}" destId="{B3D69EDD-503B-4BB0-80C6-AC781C47A9B2}" srcOrd="0" destOrd="0" parTransId="{BDFC13BD-6E07-43D7-8FB2-D157B464F298}" sibTransId="{999AE1B1-1955-4156-8BE4-175C5B657440}"/>
    <dgm:cxn modelId="{71911690-B01A-4703-BCC0-B2414E3A4375}" srcId="{B3D69EDD-503B-4BB0-80C6-AC781C47A9B2}" destId="{827EF6C4-5A8A-4A73-84D8-19D0E52F7C01}" srcOrd="8" destOrd="0" parTransId="{ECE8B251-77FC-46FB-BA77-DCBC4F4FA089}" sibTransId="{51D0B4DF-B201-47B9-A064-8A829D648644}"/>
    <dgm:cxn modelId="{B10483BD-FDAC-4FAF-BB0C-00E498E26FFE}" srcId="{B3D69EDD-503B-4BB0-80C6-AC781C47A9B2}" destId="{EBC6167B-0CC1-470E-9482-8EF477CBF556}" srcOrd="1" destOrd="0" parTransId="{838289BC-5969-4A8E-9D8D-B0AE49066A47}" sibTransId="{F8D823CF-ACC1-4951-BB59-0A64A24F682A}"/>
    <dgm:cxn modelId="{E18D8547-635E-4FB4-A470-4D854389E8B0}" srcId="{B3D69EDD-503B-4BB0-80C6-AC781C47A9B2}" destId="{7BE886D5-1201-427D-8772-D5129FF1BB0D}" srcOrd="3" destOrd="0" parTransId="{0F9C0185-839A-462A-85A1-B1FDFC81F069}" sibTransId="{2351F829-CD09-4FFB-A65A-FFCE456C0CF3}"/>
    <dgm:cxn modelId="{D70E1B78-BF4A-48C4-8F78-D691E1462B9F}" type="presOf" srcId="{FEE13E12-F4C5-43B0-8C44-ED54815A0665}" destId="{40198BB2-BD05-4B80-92CC-BCFF3A70FB4F}" srcOrd="1" destOrd="0" presId="urn:microsoft.com/office/officeart/2008/layout/HorizontalMultiLevelHierarchy"/>
    <dgm:cxn modelId="{7794D7B4-97A3-4201-9E56-220525289194}" type="presOf" srcId="{4E785590-B44A-4064-95E6-C28F5054C352}" destId="{67633DCE-F7FA-4FC5-B871-C28F5ACC37A9}" srcOrd="1" destOrd="0" presId="urn:microsoft.com/office/officeart/2008/layout/HorizontalMultiLevelHierarchy"/>
    <dgm:cxn modelId="{9484E0DA-4BEF-48D7-A950-582FE483A981}" type="presOf" srcId="{DD994052-E009-4BFB-91FB-846B11861B12}" destId="{E533E7BD-A630-48AB-ABE4-98F465422819}" srcOrd="0" destOrd="0" presId="urn:microsoft.com/office/officeart/2008/layout/HorizontalMultiLevelHierarchy"/>
    <dgm:cxn modelId="{0AB8774F-CBC7-4362-AB8F-D9AA4C1A9596}" srcId="{B3D69EDD-503B-4BB0-80C6-AC781C47A9B2}" destId="{417A1D1F-D4E4-43D7-AC05-C0003980C6DC}" srcOrd="0" destOrd="0" parTransId="{E031264E-E5D4-4E4C-8F40-D08DCE5EC79A}" sibTransId="{D8ACD482-25F3-4B83-B447-2AFD67B581C9}"/>
    <dgm:cxn modelId="{7B88E0C2-B359-4941-A087-A25C35505B9B}" type="presParOf" srcId="{A89C3E86-8C05-48CA-A6E2-638E6CA6779F}" destId="{6B93C462-B12F-4D2E-86B0-466DCBE18724}" srcOrd="0" destOrd="0" presId="urn:microsoft.com/office/officeart/2008/layout/HorizontalMultiLevelHierarchy"/>
    <dgm:cxn modelId="{A246B3AD-01F1-48BD-A059-36556209FF41}" type="presParOf" srcId="{6B93C462-B12F-4D2E-86B0-466DCBE18724}" destId="{EA2E21C6-386B-45CB-B72B-25ABAA594E66}" srcOrd="0" destOrd="0" presId="urn:microsoft.com/office/officeart/2008/layout/HorizontalMultiLevelHierarchy"/>
    <dgm:cxn modelId="{D11C072C-6A51-45DD-BE73-04E6EC4D13D6}" type="presParOf" srcId="{6B93C462-B12F-4D2E-86B0-466DCBE18724}" destId="{9F4EA509-4254-4A56-811C-ED7B16353410}" srcOrd="1" destOrd="0" presId="urn:microsoft.com/office/officeart/2008/layout/HorizontalMultiLevelHierarchy"/>
    <dgm:cxn modelId="{08B1F5B1-07CB-48D7-8A97-EA709AEAAA89}" type="presParOf" srcId="{9F4EA509-4254-4A56-811C-ED7B16353410}" destId="{6314A141-578C-4F79-AA96-019F4B46224C}" srcOrd="0" destOrd="0" presId="urn:microsoft.com/office/officeart/2008/layout/HorizontalMultiLevelHierarchy"/>
    <dgm:cxn modelId="{C04CC58D-105F-4EA8-9A56-3EDA64991C58}" type="presParOf" srcId="{6314A141-578C-4F79-AA96-019F4B46224C}" destId="{DC79791C-7D20-4155-B8D9-BF21A139E6A9}" srcOrd="0" destOrd="0" presId="urn:microsoft.com/office/officeart/2008/layout/HorizontalMultiLevelHierarchy"/>
    <dgm:cxn modelId="{C8B57C4C-EF0C-4A75-B7FD-C1ADC1E6D857}" type="presParOf" srcId="{9F4EA509-4254-4A56-811C-ED7B16353410}" destId="{07758726-8856-4141-958B-65F1C51D2001}" srcOrd="1" destOrd="0" presId="urn:microsoft.com/office/officeart/2008/layout/HorizontalMultiLevelHierarchy"/>
    <dgm:cxn modelId="{5840D31F-03F6-425A-9E38-47D4C4BC6F19}" type="presParOf" srcId="{07758726-8856-4141-958B-65F1C51D2001}" destId="{366CD304-6079-426B-8F76-E207B0F3D16F}" srcOrd="0" destOrd="0" presId="urn:microsoft.com/office/officeart/2008/layout/HorizontalMultiLevelHierarchy"/>
    <dgm:cxn modelId="{8809CE00-32E5-4CCD-81BA-505C48FD3BE1}" type="presParOf" srcId="{07758726-8856-4141-958B-65F1C51D2001}" destId="{5469CADF-DBC9-4132-9C65-6304A477ECAD}" srcOrd="1" destOrd="0" presId="urn:microsoft.com/office/officeart/2008/layout/HorizontalMultiLevelHierarchy"/>
    <dgm:cxn modelId="{55877136-9A1F-4F76-A92C-92B9F104CA2F}" type="presParOf" srcId="{9F4EA509-4254-4A56-811C-ED7B16353410}" destId="{57B68496-1CDF-488F-BADE-1C0FDB5254D7}" srcOrd="2" destOrd="0" presId="urn:microsoft.com/office/officeart/2008/layout/HorizontalMultiLevelHierarchy"/>
    <dgm:cxn modelId="{C97D9609-8BBC-469D-8A0E-37B27F479E30}" type="presParOf" srcId="{57B68496-1CDF-488F-BADE-1C0FDB5254D7}" destId="{017953E9-D7D4-4257-A62D-952F248CDD97}" srcOrd="0" destOrd="0" presId="urn:microsoft.com/office/officeart/2008/layout/HorizontalMultiLevelHierarchy"/>
    <dgm:cxn modelId="{AE013A17-3952-4489-A661-835572CE8894}" type="presParOf" srcId="{9F4EA509-4254-4A56-811C-ED7B16353410}" destId="{F09B22D5-B8B1-4C25-A5A4-CF473D562817}" srcOrd="3" destOrd="0" presId="urn:microsoft.com/office/officeart/2008/layout/HorizontalMultiLevelHierarchy"/>
    <dgm:cxn modelId="{EBA22491-4DF8-47D5-862A-504C558FE612}" type="presParOf" srcId="{F09B22D5-B8B1-4C25-A5A4-CF473D562817}" destId="{03249742-0D9D-4785-8F8A-72EA05CE04F4}" srcOrd="0" destOrd="0" presId="urn:microsoft.com/office/officeart/2008/layout/HorizontalMultiLevelHierarchy"/>
    <dgm:cxn modelId="{041E74A1-A60D-4272-AAE3-7D2E37C31C2F}" type="presParOf" srcId="{F09B22D5-B8B1-4C25-A5A4-CF473D562817}" destId="{5E216839-DA89-4860-9EE4-A0972291E4F4}" srcOrd="1" destOrd="0" presId="urn:microsoft.com/office/officeart/2008/layout/HorizontalMultiLevelHierarchy"/>
    <dgm:cxn modelId="{9872A58A-212D-4F0C-9661-1A9D2DA68D40}" type="presParOf" srcId="{9F4EA509-4254-4A56-811C-ED7B16353410}" destId="{17D95E35-A599-431F-B612-6824B50D9B1D}" srcOrd="4" destOrd="0" presId="urn:microsoft.com/office/officeart/2008/layout/HorizontalMultiLevelHierarchy"/>
    <dgm:cxn modelId="{C54D0E4E-3C0B-497E-8B1B-C4D5EE0798A1}" type="presParOf" srcId="{17D95E35-A599-431F-B612-6824B50D9B1D}" destId="{80CC26E8-FE63-4182-8871-C9D05544D431}" srcOrd="0" destOrd="0" presId="urn:microsoft.com/office/officeart/2008/layout/HorizontalMultiLevelHierarchy"/>
    <dgm:cxn modelId="{35759857-CCF8-4A7C-A957-4D88722CF05D}" type="presParOf" srcId="{9F4EA509-4254-4A56-811C-ED7B16353410}" destId="{362C7772-78B2-46AB-B845-0385A134941C}" srcOrd="5" destOrd="0" presId="urn:microsoft.com/office/officeart/2008/layout/HorizontalMultiLevelHierarchy"/>
    <dgm:cxn modelId="{1DF88E25-DD83-4534-8012-C5567A2DA4AE}" type="presParOf" srcId="{362C7772-78B2-46AB-B845-0385A134941C}" destId="{DBF4AFF8-9AD1-4458-9A90-5E01BEAF77B5}" srcOrd="0" destOrd="0" presId="urn:microsoft.com/office/officeart/2008/layout/HorizontalMultiLevelHierarchy"/>
    <dgm:cxn modelId="{708B69CD-D2B9-4A10-8230-FA5A4D30CE66}" type="presParOf" srcId="{362C7772-78B2-46AB-B845-0385A134941C}" destId="{E74D82FB-C2E6-44A8-B692-0619026A9470}" srcOrd="1" destOrd="0" presId="urn:microsoft.com/office/officeart/2008/layout/HorizontalMultiLevelHierarchy"/>
    <dgm:cxn modelId="{B076C91C-6AA2-45D5-B299-CFC0AFAADB41}" type="presParOf" srcId="{9F4EA509-4254-4A56-811C-ED7B16353410}" destId="{CD99ED6B-DAB9-4CD4-90AE-CF0A5F98BC0C}" srcOrd="6" destOrd="0" presId="urn:microsoft.com/office/officeart/2008/layout/HorizontalMultiLevelHierarchy"/>
    <dgm:cxn modelId="{F8DAE388-752D-4A58-B2B1-8F027F3902CB}" type="presParOf" srcId="{CD99ED6B-DAB9-4CD4-90AE-CF0A5F98BC0C}" destId="{EFE99EA8-3AF6-4C29-854C-C9EE7BA114A1}" srcOrd="0" destOrd="0" presId="urn:microsoft.com/office/officeart/2008/layout/HorizontalMultiLevelHierarchy"/>
    <dgm:cxn modelId="{85B4BD24-17B7-495B-B54F-805A5FEFBC73}" type="presParOf" srcId="{9F4EA509-4254-4A56-811C-ED7B16353410}" destId="{CBE9BF9A-B887-4CB3-83A3-BCE3A497AE99}" srcOrd="7" destOrd="0" presId="urn:microsoft.com/office/officeart/2008/layout/HorizontalMultiLevelHierarchy"/>
    <dgm:cxn modelId="{CE97D625-F076-4EB6-954D-AA40FD381627}" type="presParOf" srcId="{CBE9BF9A-B887-4CB3-83A3-BCE3A497AE99}" destId="{F5A63D09-94B3-49C7-B4BA-C7E04FC29422}" srcOrd="0" destOrd="0" presId="urn:microsoft.com/office/officeart/2008/layout/HorizontalMultiLevelHierarchy"/>
    <dgm:cxn modelId="{0AA7A754-AC4C-47B7-99F8-4412E06331BA}" type="presParOf" srcId="{CBE9BF9A-B887-4CB3-83A3-BCE3A497AE99}" destId="{E84F5209-7526-4870-80B8-6D6882EB9EB5}" srcOrd="1" destOrd="0" presId="urn:microsoft.com/office/officeart/2008/layout/HorizontalMultiLevelHierarchy"/>
    <dgm:cxn modelId="{BE2E740A-D07F-4DBE-963B-1B144667DC7B}" type="presParOf" srcId="{9F4EA509-4254-4A56-811C-ED7B16353410}" destId="{624676B0-310A-4E45-A7EF-A8255700412F}" srcOrd="8" destOrd="0" presId="urn:microsoft.com/office/officeart/2008/layout/HorizontalMultiLevelHierarchy"/>
    <dgm:cxn modelId="{34391757-5D0B-40EA-94C1-81AD0665FB4A}" type="presParOf" srcId="{624676B0-310A-4E45-A7EF-A8255700412F}" destId="{15266D32-94A0-4A18-8735-F02D85B74FE7}" srcOrd="0" destOrd="0" presId="urn:microsoft.com/office/officeart/2008/layout/HorizontalMultiLevelHierarchy"/>
    <dgm:cxn modelId="{9D20DFB7-7CE7-42AC-A21A-6C994C76F1D0}" type="presParOf" srcId="{9F4EA509-4254-4A56-811C-ED7B16353410}" destId="{56EC87F2-52D3-40CC-B352-C2E1C8A0EC25}" srcOrd="9" destOrd="0" presId="urn:microsoft.com/office/officeart/2008/layout/HorizontalMultiLevelHierarchy"/>
    <dgm:cxn modelId="{AB040358-69CF-4369-90B7-D0414553656C}" type="presParOf" srcId="{56EC87F2-52D3-40CC-B352-C2E1C8A0EC25}" destId="{7296E844-923B-4E3B-8CBC-B8D9FF7E661A}" srcOrd="0" destOrd="0" presId="urn:microsoft.com/office/officeart/2008/layout/HorizontalMultiLevelHierarchy"/>
    <dgm:cxn modelId="{EE1679EE-F4A6-41BB-A528-5F04027D64A7}" type="presParOf" srcId="{56EC87F2-52D3-40CC-B352-C2E1C8A0EC25}" destId="{B48B89DA-0255-4AC7-8EF5-20471A18C32E}" srcOrd="1" destOrd="0" presId="urn:microsoft.com/office/officeart/2008/layout/HorizontalMultiLevelHierarchy"/>
    <dgm:cxn modelId="{8406878C-B78F-4C46-8EB6-A23D53BB30E5}" type="presParOf" srcId="{9F4EA509-4254-4A56-811C-ED7B16353410}" destId="{E533E7BD-A630-48AB-ABE4-98F465422819}" srcOrd="10" destOrd="0" presId="urn:microsoft.com/office/officeart/2008/layout/HorizontalMultiLevelHierarchy"/>
    <dgm:cxn modelId="{2F74F3D6-39CD-4B32-BE35-F4A504C711CF}" type="presParOf" srcId="{E533E7BD-A630-48AB-ABE4-98F465422819}" destId="{08B08AF6-3C8A-458A-9928-73299B48AA94}" srcOrd="0" destOrd="0" presId="urn:microsoft.com/office/officeart/2008/layout/HorizontalMultiLevelHierarchy"/>
    <dgm:cxn modelId="{870F3A96-E509-4A99-9105-41470CE82220}" type="presParOf" srcId="{9F4EA509-4254-4A56-811C-ED7B16353410}" destId="{D0FBBBD5-5E91-437D-8D85-61A446DA4B00}" srcOrd="11" destOrd="0" presId="urn:microsoft.com/office/officeart/2008/layout/HorizontalMultiLevelHierarchy"/>
    <dgm:cxn modelId="{853DE6E8-4155-4101-9DC0-F2884CD93845}" type="presParOf" srcId="{D0FBBBD5-5E91-437D-8D85-61A446DA4B00}" destId="{2881F214-2A97-4BA4-8FB4-88EF08E73BC2}" srcOrd="0" destOrd="0" presId="urn:microsoft.com/office/officeart/2008/layout/HorizontalMultiLevelHierarchy"/>
    <dgm:cxn modelId="{89599D35-BC17-4E17-820F-6B7BEED82149}" type="presParOf" srcId="{D0FBBBD5-5E91-437D-8D85-61A446DA4B00}" destId="{5EBEC62B-999D-4016-9C27-16A294BCDA03}" srcOrd="1" destOrd="0" presId="urn:microsoft.com/office/officeart/2008/layout/HorizontalMultiLevelHierarchy"/>
    <dgm:cxn modelId="{E53435C0-ACA5-4A64-BF40-9AC83E3EE958}" type="presParOf" srcId="{9F4EA509-4254-4A56-811C-ED7B16353410}" destId="{3326085B-354B-4850-86D2-84D25E5ED73B}" srcOrd="12" destOrd="0" presId="urn:microsoft.com/office/officeart/2008/layout/HorizontalMultiLevelHierarchy"/>
    <dgm:cxn modelId="{0C55931E-3950-452E-BE49-A6FACC509466}" type="presParOf" srcId="{3326085B-354B-4850-86D2-84D25E5ED73B}" destId="{53823269-5B63-4962-BCA8-E294425B31C2}" srcOrd="0" destOrd="0" presId="urn:microsoft.com/office/officeart/2008/layout/HorizontalMultiLevelHierarchy"/>
    <dgm:cxn modelId="{AE23DBC2-DA7B-4470-9D04-63CBF197B45A}" type="presParOf" srcId="{9F4EA509-4254-4A56-811C-ED7B16353410}" destId="{E2363F65-0FF0-4785-8286-25F64AECBEB8}" srcOrd="13" destOrd="0" presId="urn:microsoft.com/office/officeart/2008/layout/HorizontalMultiLevelHierarchy"/>
    <dgm:cxn modelId="{1B7466AB-4841-44C6-9A91-820E2A875216}" type="presParOf" srcId="{E2363F65-0FF0-4785-8286-25F64AECBEB8}" destId="{A06CE5A1-7F4C-4C2F-87D7-D1BB9EE2960B}" srcOrd="0" destOrd="0" presId="urn:microsoft.com/office/officeart/2008/layout/HorizontalMultiLevelHierarchy"/>
    <dgm:cxn modelId="{68F70663-5F1A-48FE-96D3-8C2845F9D33E}" type="presParOf" srcId="{E2363F65-0FF0-4785-8286-25F64AECBEB8}" destId="{8908B207-5C46-4F1F-9421-D4132CB2FDFA}" srcOrd="1" destOrd="0" presId="urn:microsoft.com/office/officeart/2008/layout/HorizontalMultiLevelHierarchy"/>
    <dgm:cxn modelId="{6ABE3544-190A-4F42-980B-A6FD4A8C7406}" type="presParOf" srcId="{9F4EA509-4254-4A56-811C-ED7B16353410}" destId="{F25AA12F-28FD-43E5-BF9F-907C1141599F}" srcOrd="14" destOrd="0" presId="urn:microsoft.com/office/officeart/2008/layout/HorizontalMultiLevelHierarchy"/>
    <dgm:cxn modelId="{90A52D81-4C96-40BF-9C1E-1E0ED9A911BE}" type="presParOf" srcId="{F25AA12F-28FD-43E5-BF9F-907C1141599F}" destId="{40198BB2-BD05-4B80-92CC-BCFF3A70FB4F}" srcOrd="0" destOrd="0" presId="urn:microsoft.com/office/officeart/2008/layout/HorizontalMultiLevelHierarchy"/>
    <dgm:cxn modelId="{0B7D83B0-7302-4DEF-AA99-35B45B02295D}" type="presParOf" srcId="{9F4EA509-4254-4A56-811C-ED7B16353410}" destId="{F3A1E34B-ADAA-45E3-8507-403A4692B161}" srcOrd="15" destOrd="0" presId="urn:microsoft.com/office/officeart/2008/layout/HorizontalMultiLevelHierarchy"/>
    <dgm:cxn modelId="{DCAEE07E-2EA3-4460-B9BC-D71CDFB741A3}" type="presParOf" srcId="{F3A1E34B-ADAA-45E3-8507-403A4692B161}" destId="{693B3DDE-E743-47A2-A652-CDC97CDE58C4}" srcOrd="0" destOrd="0" presId="urn:microsoft.com/office/officeart/2008/layout/HorizontalMultiLevelHierarchy"/>
    <dgm:cxn modelId="{81C7D677-31DA-4E85-899A-6D4B7159E82E}" type="presParOf" srcId="{F3A1E34B-ADAA-45E3-8507-403A4692B161}" destId="{977566C0-8397-45C3-97CC-F7A283213D01}" srcOrd="1" destOrd="0" presId="urn:microsoft.com/office/officeart/2008/layout/HorizontalMultiLevelHierarchy"/>
    <dgm:cxn modelId="{5596559F-12D2-49D7-B06A-39D51DD95447}" type="presParOf" srcId="{9F4EA509-4254-4A56-811C-ED7B16353410}" destId="{F6183D2D-5553-4225-A907-974E80FC752D}" srcOrd="16" destOrd="0" presId="urn:microsoft.com/office/officeart/2008/layout/HorizontalMultiLevelHierarchy"/>
    <dgm:cxn modelId="{D96CF633-03CF-4864-8A00-6693F93F1B36}" type="presParOf" srcId="{F6183D2D-5553-4225-A907-974E80FC752D}" destId="{686360D0-7FB6-4E80-8498-5FC7FDA16B77}" srcOrd="0" destOrd="0" presId="urn:microsoft.com/office/officeart/2008/layout/HorizontalMultiLevelHierarchy"/>
    <dgm:cxn modelId="{8BFE2166-580F-4270-986C-30ADAFB74D91}" type="presParOf" srcId="{9F4EA509-4254-4A56-811C-ED7B16353410}" destId="{867FAA75-C472-4077-86E2-F1F7D6AB477F}" srcOrd="17" destOrd="0" presId="urn:microsoft.com/office/officeart/2008/layout/HorizontalMultiLevelHierarchy"/>
    <dgm:cxn modelId="{CE484EB7-3965-45B0-8833-031876AC9962}" type="presParOf" srcId="{867FAA75-C472-4077-86E2-F1F7D6AB477F}" destId="{0CD97FFE-1261-495E-9255-CC468BEC3D00}" srcOrd="0" destOrd="0" presId="urn:microsoft.com/office/officeart/2008/layout/HorizontalMultiLevelHierarchy"/>
    <dgm:cxn modelId="{60CDF861-7D60-4867-868F-0BE60646C8CA}" type="presParOf" srcId="{867FAA75-C472-4077-86E2-F1F7D6AB477F}" destId="{0DF53908-7F68-465B-A8C7-3E3756377CEA}" srcOrd="1" destOrd="0" presId="urn:microsoft.com/office/officeart/2008/layout/HorizontalMultiLevelHierarchy"/>
    <dgm:cxn modelId="{A1053B30-14F8-4970-82FA-2AE99613D976}" type="presParOf" srcId="{9F4EA509-4254-4A56-811C-ED7B16353410}" destId="{0A92A744-D7FA-4E77-8009-1B557A3D8D2B}" srcOrd="18" destOrd="0" presId="urn:microsoft.com/office/officeart/2008/layout/HorizontalMultiLevelHierarchy"/>
    <dgm:cxn modelId="{2F42C90C-DE7F-4D01-B0F5-6EF9248440B7}" type="presParOf" srcId="{0A92A744-D7FA-4E77-8009-1B557A3D8D2B}" destId="{67633DCE-F7FA-4FC5-B871-C28F5ACC37A9}" srcOrd="0" destOrd="0" presId="urn:microsoft.com/office/officeart/2008/layout/HorizontalMultiLevelHierarchy"/>
    <dgm:cxn modelId="{1B00F84F-1687-455A-BA40-E146239DFF0D}" type="presParOf" srcId="{9F4EA509-4254-4A56-811C-ED7B16353410}" destId="{6C4DC315-1546-48A6-B46B-C98449F97031}" srcOrd="19" destOrd="0" presId="urn:microsoft.com/office/officeart/2008/layout/HorizontalMultiLevelHierarchy"/>
    <dgm:cxn modelId="{A388D007-694C-477C-B87F-AD69495F66E5}" type="presParOf" srcId="{6C4DC315-1546-48A6-B46B-C98449F97031}" destId="{4613CAE4-796B-42B4-9EF7-98B8D26D96F4}" srcOrd="0" destOrd="0" presId="urn:microsoft.com/office/officeart/2008/layout/HorizontalMultiLevelHierarchy"/>
    <dgm:cxn modelId="{478A69A2-0833-4A80-8227-29F02E371C85}" type="presParOf" srcId="{6C4DC315-1546-48A6-B46B-C98449F97031}" destId="{B956C4C4-227D-4B52-871B-49F6B42A9C4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3CDE42-0BE8-46F2-ABE8-F0B9CD700DB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B488D7C-D864-4138-A59B-EF26C98E0A05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Принципы корпоративного менеджмента:</a:t>
          </a:r>
          <a:endParaRPr lang="ru-RU" sz="3200" dirty="0"/>
        </a:p>
      </dgm:t>
    </dgm:pt>
    <dgm:pt modelId="{2479F9FD-93D7-4488-9157-4AE98B643E8E}" type="parTrans" cxnId="{78BD04E9-873A-4C01-8921-1B297D198348}">
      <dgm:prSet/>
      <dgm:spPr/>
      <dgm:t>
        <a:bodyPr/>
        <a:lstStyle/>
        <a:p>
          <a:endParaRPr lang="ru-RU"/>
        </a:p>
      </dgm:t>
    </dgm:pt>
    <dgm:pt modelId="{C94CBDF2-713E-4126-A1A9-CE360E09C59D}" type="sibTrans" cxnId="{78BD04E9-873A-4C01-8921-1B297D198348}">
      <dgm:prSet/>
      <dgm:spPr/>
      <dgm:t>
        <a:bodyPr/>
        <a:lstStyle/>
        <a:p>
          <a:endParaRPr lang="ru-RU"/>
        </a:p>
      </dgm:t>
    </dgm:pt>
    <dgm:pt modelId="{E01FB8E4-8343-42C8-A690-D15FB43E0ED2}">
      <dgm:prSet phldrT="[Текст]"/>
      <dgm:spPr/>
      <dgm:t>
        <a:bodyPr/>
        <a:lstStyle/>
        <a:p>
          <a:pPr algn="l"/>
          <a:r>
            <a:rPr lang="ru-RU" smtClean="0">
              <a:latin typeface="Times New Roman" pitchFamily="18" charset="0"/>
              <a:cs typeface="Times New Roman" pitchFamily="18" charset="0"/>
            </a:rPr>
            <a:t>уважение личности;</a:t>
          </a:r>
          <a:endParaRPr lang="ru-RU" dirty="0"/>
        </a:p>
      </dgm:t>
    </dgm:pt>
    <dgm:pt modelId="{6A587AEA-7A4B-432A-87A1-41DFA09483B9}" type="parTrans" cxnId="{291F4775-9EF7-44EB-B9DE-1205814AA566}">
      <dgm:prSet/>
      <dgm:spPr/>
      <dgm:t>
        <a:bodyPr/>
        <a:lstStyle/>
        <a:p>
          <a:endParaRPr lang="ru-RU"/>
        </a:p>
      </dgm:t>
    </dgm:pt>
    <dgm:pt modelId="{44ABB2DF-0B1C-4F5E-B826-BA561DE9D412}" type="sibTrans" cxnId="{291F4775-9EF7-44EB-B9DE-1205814AA566}">
      <dgm:prSet/>
      <dgm:spPr/>
      <dgm:t>
        <a:bodyPr/>
        <a:lstStyle/>
        <a:p>
          <a:endParaRPr lang="ru-RU"/>
        </a:p>
      </dgm:t>
    </dgm:pt>
    <dgm:pt modelId="{CC30CF42-78A3-4CDD-B066-AF2516DFCFE1}">
      <dgm:prSet/>
      <dgm:spPr/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забота о благосостоянии всех членов коллектива; 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225328F3-8704-4FEF-836C-389C2426C5A8}" type="parTrans" cxnId="{29AD82D6-B278-43A0-B74F-0751D5B9FDF5}">
      <dgm:prSet/>
      <dgm:spPr/>
      <dgm:t>
        <a:bodyPr/>
        <a:lstStyle/>
        <a:p>
          <a:endParaRPr lang="ru-RU"/>
        </a:p>
      </dgm:t>
    </dgm:pt>
    <dgm:pt modelId="{E18FD8DA-7FD7-409E-849F-BD81473C5DF5}" type="sibTrans" cxnId="{29AD82D6-B278-43A0-B74F-0751D5B9FDF5}">
      <dgm:prSet/>
      <dgm:spPr/>
      <dgm:t>
        <a:bodyPr/>
        <a:lstStyle/>
        <a:p>
          <a:endParaRPr lang="ru-RU"/>
        </a:p>
      </dgm:t>
    </dgm:pt>
    <dgm:pt modelId="{C3DF8731-E58B-4263-B436-BDF1CACD7697}">
      <dgm:prSet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внимание к индивидуальным особенностям каждого Купаловца и создание условий для развития потенциала Купаловцев во всех сферах их деятельности;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3F556005-B69C-4054-9F38-4AC57E6AC245}" type="parTrans" cxnId="{69E82C63-AB96-4F4C-9369-0BA8D904101D}">
      <dgm:prSet/>
      <dgm:spPr/>
      <dgm:t>
        <a:bodyPr/>
        <a:lstStyle/>
        <a:p>
          <a:endParaRPr lang="ru-RU"/>
        </a:p>
      </dgm:t>
    </dgm:pt>
    <dgm:pt modelId="{C1B3581C-3452-431B-BD42-73D2E3B60ADD}" type="sibTrans" cxnId="{69E82C63-AB96-4F4C-9369-0BA8D904101D}">
      <dgm:prSet/>
      <dgm:spPr/>
      <dgm:t>
        <a:bodyPr/>
        <a:lstStyle/>
        <a:p>
          <a:endParaRPr lang="ru-RU"/>
        </a:p>
      </dgm:t>
    </dgm:pt>
    <dgm:pt modelId="{8345DA1D-6D45-428B-B09D-328413EC640D}">
      <dgm:prSet/>
      <dgm:spPr/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поощрение эффективного лидерства; 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FBBEE1B0-CE51-4CE8-87F5-B1492EF27D71}" type="parTrans" cxnId="{E9DF8FE8-84F7-42C0-BB26-C0ACA33D9FED}">
      <dgm:prSet/>
      <dgm:spPr/>
      <dgm:t>
        <a:bodyPr/>
        <a:lstStyle/>
        <a:p>
          <a:endParaRPr lang="ru-RU"/>
        </a:p>
      </dgm:t>
    </dgm:pt>
    <dgm:pt modelId="{3AADC131-D42E-466E-87CB-EEA8519713BA}" type="sibTrans" cxnId="{E9DF8FE8-84F7-42C0-BB26-C0ACA33D9FED}">
      <dgm:prSet/>
      <dgm:spPr/>
      <dgm:t>
        <a:bodyPr/>
        <a:lstStyle/>
        <a:p>
          <a:endParaRPr lang="ru-RU"/>
        </a:p>
      </dgm:t>
    </dgm:pt>
    <dgm:pt modelId="{63841970-ED7A-4526-97A4-CB2F8617D5AD}">
      <dgm:prSet/>
      <dgm:spPr/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социальная и правовая защита Купаловцев;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55C2CB62-9101-4324-BD3D-7A8B4346740B}" type="parTrans" cxnId="{2B13B6CA-4D11-412D-9A6F-D1748CFA10DD}">
      <dgm:prSet/>
      <dgm:spPr/>
      <dgm:t>
        <a:bodyPr/>
        <a:lstStyle/>
        <a:p>
          <a:endParaRPr lang="ru-RU"/>
        </a:p>
      </dgm:t>
    </dgm:pt>
    <dgm:pt modelId="{17518B90-C7A1-49F4-A343-3CFB05E08C1A}" type="sibTrans" cxnId="{2B13B6CA-4D11-412D-9A6F-D1748CFA10DD}">
      <dgm:prSet/>
      <dgm:spPr/>
      <dgm:t>
        <a:bodyPr/>
        <a:lstStyle/>
        <a:p>
          <a:endParaRPr lang="ru-RU"/>
        </a:p>
      </dgm:t>
    </dgm:pt>
    <dgm:pt modelId="{E1AEF247-938A-4DD8-A2BA-407129FAA50A}">
      <dgm:prSet/>
      <dgm:spPr/>
      <dgm:t>
        <a:bodyPr/>
        <a:lstStyle/>
        <a:p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нетерпимость к коррупционному поведению и пресечение любых его проявлений.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B2C9E81D-0DE9-4E4C-8644-2B95DA3E9EA0}" type="parTrans" cxnId="{36EDF6A1-6CEF-4F52-8621-7D9379301065}">
      <dgm:prSet/>
      <dgm:spPr/>
      <dgm:t>
        <a:bodyPr/>
        <a:lstStyle/>
        <a:p>
          <a:endParaRPr lang="ru-RU"/>
        </a:p>
      </dgm:t>
    </dgm:pt>
    <dgm:pt modelId="{FCF87B72-B2FD-469B-8EB7-F38BE283B3BF}" type="sibTrans" cxnId="{36EDF6A1-6CEF-4F52-8621-7D9379301065}">
      <dgm:prSet/>
      <dgm:spPr/>
      <dgm:t>
        <a:bodyPr/>
        <a:lstStyle/>
        <a:p>
          <a:endParaRPr lang="ru-RU"/>
        </a:p>
      </dgm:t>
    </dgm:pt>
    <dgm:pt modelId="{31A6ECA4-763A-4608-8044-F3BD4EFD25E2}">
      <dgm:prSet/>
      <dgm:spPr/>
      <dgm:t>
        <a:bodyPr/>
        <a:lstStyle/>
        <a:p>
          <a:pPr algn="l"/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ECC2D7DF-B07B-4A1F-BF86-25BF90724F1C}" type="parTrans" cxnId="{6EBA8E35-F032-4D5B-A7D7-4FB9F8B62BC1}">
      <dgm:prSet/>
      <dgm:spPr/>
      <dgm:t>
        <a:bodyPr/>
        <a:lstStyle/>
        <a:p>
          <a:endParaRPr lang="ru-RU"/>
        </a:p>
      </dgm:t>
    </dgm:pt>
    <dgm:pt modelId="{4AD117BC-72C7-4F72-AD6D-E26437D45703}" type="sibTrans" cxnId="{6EBA8E35-F032-4D5B-A7D7-4FB9F8B62BC1}">
      <dgm:prSet/>
      <dgm:spPr/>
      <dgm:t>
        <a:bodyPr/>
        <a:lstStyle/>
        <a:p>
          <a:endParaRPr lang="ru-RU"/>
        </a:p>
      </dgm:t>
    </dgm:pt>
    <dgm:pt modelId="{D39FE394-3CB4-40F3-862C-CC8B378476E0}" type="pres">
      <dgm:prSet presAssocID="{163CDE42-0BE8-46F2-ABE8-F0B9CD700D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1471DC-E682-459D-A240-F03756D19475}" type="pres">
      <dgm:prSet presAssocID="{3B488D7C-D864-4138-A59B-EF26C98E0A0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5F2630-9015-48A4-9FF2-540C664CA37A}" type="pres">
      <dgm:prSet presAssocID="{3B488D7C-D864-4138-A59B-EF26C98E0A05}" presName="childText" presStyleLbl="revTx" presStyleIdx="0" presStyleCnt="1" custScaleX="96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BD04E9-873A-4C01-8921-1B297D198348}" srcId="{163CDE42-0BE8-46F2-ABE8-F0B9CD700DB6}" destId="{3B488D7C-D864-4138-A59B-EF26C98E0A05}" srcOrd="0" destOrd="0" parTransId="{2479F9FD-93D7-4488-9157-4AE98B643E8E}" sibTransId="{C94CBDF2-713E-4126-A1A9-CE360E09C59D}"/>
    <dgm:cxn modelId="{2DB65EB8-90CD-4623-9D98-29DE2637A43B}" type="presOf" srcId="{63841970-ED7A-4526-97A4-CB2F8617D5AD}" destId="{F85F2630-9015-48A4-9FF2-540C664CA37A}" srcOrd="0" destOrd="4" presId="urn:microsoft.com/office/officeart/2005/8/layout/vList2"/>
    <dgm:cxn modelId="{C661FAEC-0B51-4BF8-AF87-6B97BE23EDAE}" type="presOf" srcId="{163CDE42-0BE8-46F2-ABE8-F0B9CD700DB6}" destId="{D39FE394-3CB4-40F3-862C-CC8B378476E0}" srcOrd="0" destOrd="0" presId="urn:microsoft.com/office/officeart/2005/8/layout/vList2"/>
    <dgm:cxn modelId="{69E82C63-AB96-4F4C-9369-0BA8D904101D}" srcId="{3B488D7C-D864-4138-A59B-EF26C98E0A05}" destId="{C3DF8731-E58B-4263-B436-BDF1CACD7697}" srcOrd="2" destOrd="0" parTransId="{3F556005-B69C-4054-9F38-4AC57E6AC245}" sibTransId="{C1B3581C-3452-431B-BD42-73D2E3B60ADD}"/>
    <dgm:cxn modelId="{E9DF8FE8-84F7-42C0-BB26-C0ACA33D9FED}" srcId="{3B488D7C-D864-4138-A59B-EF26C98E0A05}" destId="{8345DA1D-6D45-428B-B09D-328413EC640D}" srcOrd="3" destOrd="0" parTransId="{FBBEE1B0-CE51-4CE8-87F5-B1492EF27D71}" sibTransId="{3AADC131-D42E-466E-87CB-EEA8519713BA}"/>
    <dgm:cxn modelId="{2BB86CC2-460F-47EF-8AB1-ABF4032A345C}" type="presOf" srcId="{E01FB8E4-8343-42C8-A690-D15FB43E0ED2}" destId="{F85F2630-9015-48A4-9FF2-540C664CA37A}" srcOrd="0" destOrd="0" presId="urn:microsoft.com/office/officeart/2005/8/layout/vList2"/>
    <dgm:cxn modelId="{D646D7BC-0AD0-4FCD-8D66-EDC741302F18}" type="presOf" srcId="{E1AEF247-938A-4DD8-A2BA-407129FAA50A}" destId="{F85F2630-9015-48A4-9FF2-540C664CA37A}" srcOrd="0" destOrd="5" presId="urn:microsoft.com/office/officeart/2005/8/layout/vList2"/>
    <dgm:cxn modelId="{29AD82D6-B278-43A0-B74F-0751D5B9FDF5}" srcId="{3B488D7C-D864-4138-A59B-EF26C98E0A05}" destId="{CC30CF42-78A3-4CDD-B066-AF2516DFCFE1}" srcOrd="1" destOrd="0" parTransId="{225328F3-8704-4FEF-836C-389C2426C5A8}" sibTransId="{E18FD8DA-7FD7-409E-849F-BD81473C5DF5}"/>
    <dgm:cxn modelId="{6C22A096-231E-4D53-89AD-55ADC2A4E7EC}" type="presOf" srcId="{31A6ECA4-763A-4608-8044-F3BD4EFD25E2}" destId="{F85F2630-9015-48A4-9FF2-540C664CA37A}" srcOrd="0" destOrd="6" presId="urn:microsoft.com/office/officeart/2005/8/layout/vList2"/>
    <dgm:cxn modelId="{0436BA96-1089-40F5-8C5D-1F358755204B}" type="presOf" srcId="{3B488D7C-D864-4138-A59B-EF26C98E0A05}" destId="{F41471DC-E682-459D-A240-F03756D19475}" srcOrd="0" destOrd="0" presId="urn:microsoft.com/office/officeart/2005/8/layout/vList2"/>
    <dgm:cxn modelId="{6EBA8E35-F032-4D5B-A7D7-4FB9F8B62BC1}" srcId="{3B488D7C-D864-4138-A59B-EF26C98E0A05}" destId="{31A6ECA4-763A-4608-8044-F3BD4EFD25E2}" srcOrd="6" destOrd="0" parTransId="{ECC2D7DF-B07B-4A1F-BF86-25BF90724F1C}" sibTransId="{4AD117BC-72C7-4F72-AD6D-E26437D45703}"/>
    <dgm:cxn modelId="{2B13B6CA-4D11-412D-9A6F-D1748CFA10DD}" srcId="{3B488D7C-D864-4138-A59B-EF26C98E0A05}" destId="{63841970-ED7A-4526-97A4-CB2F8617D5AD}" srcOrd="4" destOrd="0" parTransId="{55C2CB62-9101-4324-BD3D-7A8B4346740B}" sibTransId="{17518B90-C7A1-49F4-A343-3CFB05E08C1A}"/>
    <dgm:cxn modelId="{36EDF6A1-6CEF-4F52-8621-7D9379301065}" srcId="{3B488D7C-D864-4138-A59B-EF26C98E0A05}" destId="{E1AEF247-938A-4DD8-A2BA-407129FAA50A}" srcOrd="5" destOrd="0" parTransId="{B2C9E81D-0DE9-4E4C-8644-2B95DA3E9EA0}" sibTransId="{FCF87B72-B2FD-469B-8EB7-F38BE283B3BF}"/>
    <dgm:cxn modelId="{4348FD3C-F46F-418E-98F3-361714C82E41}" type="presOf" srcId="{C3DF8731-E58B-4263-B436-BDF1CACD7697}" destId="{F85F2630-9015-48A4-9FF2-540C664CA37A}" srcOrd="0" destOrd="2" presId="urn:microsoft.com/office/officeart/2005/8/layout/vList2"/>
    <dgm:cxn modelId="{20808EE2-EFBC-4B52-9F02-B0EDD2A9E5E9}" type="presOf" srcId="{8345DA1D-6D45-428B-B09D-328413EC640D}" destId="{F85F2630-9015-48A4-9FF2-540C664CA37A}" srcOrd="0" destOrd="3" presId="urn:microsoft.com/office/officeart/2005/8/layout/vList2"/>
    <dgm:cxn modelId="{291F4775-9EF7-44EB-B9DE-1205814AA566}" srcId="{3B488D7C-D864-4138-A59B-EF26C98E0A05}" destId="{E01FB8E4-8343-42C8-A690-D15FB43E0ED2}" srcOrd="0" destOrd="0" parTransId="{6A587AEA-7A4B-432A-87A1-41DFA09483B9}" sibTransId="{44ABB2DF-0B1C-4F5E-B826-BA561DE9D412}"/>
    <dgm:cxn modelId="{CA323483-FD33-4DA6-8077-2A4DCD208B7C}" type="presOf" srcId="{CC30CF42-78A3-4CDD-B066-AF2516DFCFE1}" destId="{F85F2630-9015-48A4-9FF2-540C664CA37A}" srcOrd="0" destOrd="1" presId="urn:microsoft.com/office/officeart/2005/8/layout/vList2"/>
    <dgm:cxn modelId="{FAB39A5B-6D58-4C0D-8812-EA9F6FBE78BD}" type="presParOf" srcId="{D39FE394-3CB4-40F3-862C-CC8B378476E0}" destId="{F41471DC-E682-459D-A240-F03756D19475}" srcOrd="0" destOrd="0" presId="urn:microsoft.com/office/officeart/2005/8/layout/vList2"/>
    <dgm:cxn modelId="{8C9932D5-D785-4F80-9D30-30E0F41AF895}" type="presParOf" srcId="{D39FE394-3CB4-40F3-862C-CC8B378476E0}" destId="{F85F2630-9015-48A4-9FF2-540C664CA37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A03F98-B8DF-4F05-98A8-61CC11EA2A4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1E0CCD-A042-42AF-91C5-30A239A30BDA}">
      <dgm:prSet phldrT="[Текст]" custT="1"/>
      <dgm:spPr/>
      <dgm:t>
        <a:bodyPr/>
        <a:lstStyle/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Средства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 корпоративных коммуникаций </a:t>
          </a:r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 университета: 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B096852B-53AA-4D63-A47F-67FC59E081E3}" type="parTrans" cxnId="{368B03E6-39D6-4319-B747-E46FD5A7F033}">
      <dgm:prSet/>
      <dgm:spPr/>
      <dgm:t>
        <a:bodyPr/>
        <a:lstStyle/>
        <a:p>
          <a:endParaRPr lang="ru-RU"/>
        </a:p>
      </dgm:t>
    </dgm:pt>
    <dgm:pt modelId="{D7A6EC22-2251-4537-A745-33A62E853E98}" type="sibTrans" cxnId="{368B03E6-39D6-4319-B747-E46FD5A7F033}">
      <dgm:prSet/>
      <dgm:spPr/>
      <dgm:t>
        <a:bodyPr/>
        <a:lstStyle/>
        <a:p>
          <a:endParaRPr lang="ru-RU"/>
        </a:p>
      </dgm:t>
    </dgm:pt>
    <dgm:pt modelId="{04ED0B96-0DD8-4126-9220-52E980F2DF18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печатные и электронные периодические издания; 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8C65EE03-4249-4539-BD3D-525C93226870}" type="parTrans" cxnId="{2E490AD4-097D-480B-B9D4-DDC6A6700BD9}">
      <dgm:prSet/>
      <dgm:spPr/>
      <dgm:t>
        <a:bodyPr/>
        <a:lstStyle/>
        <a:p>
          <a:endParaRPr lang="ru-RU"/>
        </a:p>
      </dgm:t>
    </dgm:pt>
    <dgm:pt modelId="{B98A99AB-7E40-4A80-9A77-E505A1FEE0DE}" type="sibTrans" cxnId="{2E490AD4-097D-480B-B9D4-DDC6A6700BD9}">
      <dgm:prSet/>
      <dgm:spPr/>
      <dgm:t>
        <a:bodyPr/>
        <a:lstStyle/>
        <a:p>
          <a:endParaRPr lang="ru-RU"/>
        </a:p>
      </dgm:t>
    </dgm:pt>
    <dgm:pt modelId="{F61073E4-41BB-452C-B65F-E9D86E66813F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цифровые средства </a:t>
          </a:r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медиакоммуникации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; 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7DCB13D7-56E5-4934-AF8B-EAA868188323}" type="parTrans" cxnId="{9CF6C098-2089-4919-9B7F-7FEEAF7FFC1A}">
      <dgm:prSet/>
      <dgm:spPr/>
      <dgm:t>
        <a:bodyPr/>
        <a:lstStyle/>
        <a:p>
          <a:endParaRPr lang="ru-RU"/>
        </a:p>
      </dgm:t>
    </dgm:pt>
    <dgm:pt modelId="{DD552336-ED05-4601-AD5A-41B8489AA02E}" type="sibTrans" cxnId="{9CF6C098-2089-4919-9B7F-7FEEAF7FFC1A}">
      <dgm:prSet/>
      <dgm:spPr/>
      <dgm:t>
        <a:bodyPr/>
        <a:lstStyle/>
        <a:p>
          <a:endParaRPr lang="ru-RU"/>
        </a:p>
      </dgm:t>
    </dgm:pt>
    <dgm:pt modelId="{101F1E2E-47DE-404A-851E-0FC20098DBFE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информационные стенды; 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A604F197-0994-41F8-967F-D1EE69D7661E}" type="parTrans" cxnId="{767527AD-F029-4733-92C4-16C9E776D7F8}">
      <dgm:prSet/>
      <dgm:spPr/>
      <dgm:t>
        <a:bodyPr/>
        <a:lstStyle/>
        <a:p>
          <a:endParaRPr lang="ru-RU"/>
        </a:p>
      </dgm:t>
    </dgm:pt>
    <dgm:pt modelId="{B769B857-9B97-4A76-A2F7-E0E28FC9E447}" type="sibTrans" cxnId="{767527AD-F029-4733-92C4-16C9E776D7F8}">
      <dgm:prSet/>
      <dgm:spPr/>
      <dgm:t>
        <a:bodyPr/>
        <a:lstStyle/>
        <a:p>
          <a:endParaRPr lang="ru-RU"/>
        </a:p>
      </dgm:t>
    </dgm:pt>
    <dgm:pt modelId="{501859E0-7C5B-45EE-A28F-F3F613EBB562}">
      <dgm:prSet custT="1"/>
      <dgm:spPr/>
      <dgm:t>
        <a:bodyPr/>
        <a:lstStyle/>
        <a:p>
          <a:pPr algn="l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информационная, рекламно-</a:t>
          </a:r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имиджевая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 печатная и электронная продукция </a:t>
          </a:r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 университета; 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52B158DD-7258-473A-A0F2-36DB394674A4}" type="parTrans" cxnId="{8420149B-D9B5-4A9E-8AE4-04FEDECD6CB6}">
      <dgm:prSet/>
      <dgm:spPr/>
      <dgm:t>
        <a:bodyPr/>
        <a:lstStyle/>
        <a:p>
          <a:endParaRPr lang="ru-RU"/>
        </a:p>
      </dgm:t>
    </dgm:pt>
    <dgm:pt modelId="{403FE6A0-CCE5-479A-A379-ED6ABC297EE0}" type="sibTrans" cxnId="{8420149B-D9B5-4A9E-8AE4-04FEDECD6CB6}">
      <dgm:prSet/>
      <dgm:spPr/>
      <dgm:t>
        <a:bodyPr/>
        <a:lstStyle/>
        <a:p>
          <a:endParaRPr lang="ru-RU"/>
        </a:p>
      </dgm:t>
    </dgm:pt>
    <dgm:pt modelId="{ED6AF51E-93D8-447C-A143-8ED2FE0A9364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средства наружной рекламы; 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568CF17B-FEE9-454E-BC3E-DE27AD02BCCD}" type="parTrans" cxnId="{9F0C0BCB-B686-47EA-9034-4AA031F57270}">
      <dgm:prSet/>
      <dgm:spPr/>
      <dgm:t>
        <a:bodyPr/>
        <a:lstStyle/>
        <a:p>
          <a:endParaRPr lang="ru-RU"/>
        </a:p>
      </dgm:t>
    </dgm:pt>
    <dgm:pt modelId="{B23024BA-C9D5-4179-BB4C-E511D1541773}" type="sibTrans" cxnId="{9F0C0BCB-B686-47EA-9034-4AA031F57270}">
      <dgm:prSet/>
      <dgm:spPr/>
      <dgm:t>
        <a:bodyPr/>
        <a:lstStyle/>
        <a:p>
          <a:endParaRPr lang="ru-RU"/>
        </a:p>
      </dgm:t>
    </dgm:pt>
    <dgm:pt modelId="{BAF589B0-B590-4132-84B0-3963096AB117}">
      <dgm:prSet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мобильная и стационарная телефонная связь.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48F9B234-307C-442A-9330-794CD1D4EADD}" type="parTrans" cxnId="{6180E69B-6F7A-47AD-A4C8-5F7703F03DDE}">
      <dgm:prSet/>
      <dgm:spPr/>
      <dgm:t>
        <a:bodyPr/>
        <a:lstStyle/>
        <a:p>
          <a:endParaRPr lang="ru-RU"/>
        </a:p>
      </dgm:t>
    </dgm:pt>
    <dgm:pt modelId="{A8CD4D19-52F6-410C-B86F-7C0A7D192919}" type="sibTrans" cxnId="{6180E69B-6F7A-47AD-A4C8-5F7703F03DDE}">
      <dgm:prSet/>
      <dgm:spPr/>
      <dgm:t>
        <a:bodyPr/>
        <a:lstStyle/>
        <a:p>
          <a:endParaRPr lang="ru-RU"/>
        </a:p>
      </dgm:t>
    </dgm:pt>
    <dgm:pt modelId="{09E34EAE-7F76-4719-A3BA-0A52C40A9BAB}" type="pres">
      <dgm:prSet presAssocID="{F5A03F98-B8DF-4F05-98A8-61CC11EA2A44}" presName="vert0" presStyleCnt="0">
        <dgm:presLayoutVars>
          <dgm:dir/>
          <dgm:animOne val="branch"/>
          <dgm:animLvl val="lvl"/>
        </dgm:presLayoutVars>
      </dgm:prSet>
      <dgm:spPr/>
    </dgm:pt>
    <dgm:pt modelId="{54C8DE09-CD02-4F06-9D12-420124B3D2FC}" type="pres">
      <dgm:prSet presAssocID="{771E0CCD-A042-42AF-91C5-30A239A30BDA}" presName="thickLine" presStyleLbl="alignNode1" presStyleIdx="0" presStyleCnt="1"/>
      <dgm:spPr/>
    </dgm:pt>
    <dgm:pt modelId="{556EE5A8-AF0A-446A-BB3E-0A9E0C5E1C01}" type="pres">
      <dgm:prSet presAssocID="{771E0CCD-A042-42AF-91C5-30A239A30BDA}" presName="horz1" presStyleCnt="0"/>
      <dgm:spPr/>
    </dgm:pt>
    <dgm:pt modelId="{0ADA3DE0-3E30-4E11-BF94-6F003C6092AE}" type="pres">
      <dgm:prSet presAssocID="{771E0CCD-A042-42AF-91C5-30A239A30BDA}" presName="tx1" presStyleLbl="revTx" presStyleIdx="0" presStyleCnt="7" custScaleX="133476"/>
      <dgm:spPr/>
      <dgm:t>
        <a:bodyPr/>
        <a:lstStyle/>
        <a:p>
          <a:endParaRPr lang="ru-RU"/>
        </a:p>
      </dgm:t>
    </dgm:pt>
    <dgm:pt modelId="{A3CD83A4-E2A6-44DF-B7BA-0CAE27C2C8E0}" type="pres">
      <dgm:prSet presAssocID="{771E0CCD-A042-42AF-91C5-30A239A30BDA}" presName="vert1" presStyleCnt="0"/>
      <dgm:spPr/>
    </dgm:pt>
    <dgm:pt modelId="{8A8DAB67-E509-4D5D-8637-0DDEFEFAE567}" type="pres">
      <dgm:prSet presAssocID="{04ED0B96-0DD8-4126-9220-52E980F2DF18}" presName="vertSpace2a" presStyleCnt="0"/>
      <dgm:spPr/>
    </dgm:pt>
    <dgm:pt modelId="{EA21885C-D795-4801-BA14-865568CF2E59}" type="pres">
      <dgm:prSet presAssocID="{04ED0B96-0DD8-4126-9220-52E980F2DF18}" presName="horz2" presStyleCnt="0"/>
      <dgm:spPr/>
    </dgm:pt>
    <dgm:pt modelId="{6AC4F4F4-7DA6-4B17-B6F3-7C40316BD561}" type="pres">
      <dgm:prSet presAssocID="{04ED0B96-0DD8-4126-9220-52E980F2DF18}" presName="horzSpace2" presStyleCnt="0"/>
      <dgm:spPr/>
    </dgm:pt>
    <dgm:pt modelId="{B63E8B70-5D19-49B5-840C-0DFC0B293E3B}" type="pres">
      <dgm:prSet presAssocID="{04ED0B96-0DD8-4126-9220-52E980F2DF18}" presName="tx2" presStyleLbl="revTx" presStyleIdx="1" presStyleCnt="7"/>
      <dgm:spPr/>
      <dgm:t>
        <a:bodyPr/>
        <a:lstStyle/>
        <a:p>
          <a:endParaRPr lang="ru-RU"/>
        </a:p>
      </dgm:t>
    </dgm:pt>
    <dgm:pt modelId="{E49A052D-743B-4389-A95A-F7D3477ED899}" type="pres">
      <dgm:prSet presAssocID="{04ED0B96-0DD8-4126-9220-52E980F2DF18}" presName="vert2" presStyleCnt="0"/>
      <dgm:spPr/>
    </dgm:pt>
    <dgm:pt modelId="{452CC94B-14CD-4435-8396-C6174366C366}" type="pres">
      <dgm:prSet presAssocID="{04ED0B96-0DD8-4126-9220-52E980F2DF18}" presName="thinLine2b" presStyleLbl="callout" presStyleIdx="0" presStyleCnt="6"/>
      <dgm:spPr/>
    </dgm:pt>
    <dgm:pt modelId="{568EC830-CE02-485F-9103-F00E38A524DF}" type="pres">
      <dgm:prSet presAssocID="{04ED0B96-0DD8-4126-9220-52E980F2DF18}" presName="vertSpace2b" presStyleCnt="0"/>
      <dgm:spPr/>
    </dgm:pt>
    <dgm:pt modelId="{1BA948B3-8BB6-40D6-8821-52226843E7DE}" type="pres">
      <dgm:prSet presAssocID="{F61073E4-41BB-452C-B65F-E9D86E66813F}" presName="horz2" presStyleCnt="0"/>
      <dgm:spPr/>
    </dgm:pt>
    <dgm:pt modelId="{4BA48E6E-919D-48EF-9A3A-ECA94BE56D1A}" type="pres">
      <dgm:prSet presAssocID="{F61073E4-41BB-452C-B65F-E9D86E66813F}" presName="horzSpace2" presStyleCnt="0"/>
      <dgm:spPr/>
    </dgm:pt>
    <dgm:pt modelId="{092611F9-19C8-44B3-9F68-36AB03B1C287}" type="pres">
      <dgm:prSet presAssocID="{F61073E4-41BB-452C-B65F-E9D86E66813F}" presName="tx2" presStyleLbl="revTx" presStyleIdx="2" presStyleCnt="7" custLinFactNeighborX="-490" custLinFactNeighborY="-16838"/>
      <dgm:spPr/>
      <dgm:t>
        <a:bodyPr/>
        <a:lstStyle/>
        <a:p>
          <a:endParaRPr lang="ru-RU"/>
        </a:p>
      </dgm:t>
    </dgm:pt>
    <dgm:pt modelId="{976DA182-5BCE-40B7-BEBD-EAD8F2D16A22}" type="pres">
      <dgm:prSet presAssocID="{F61073E4-41BB-452C-B65F-E9D86E66813F}" presName="vert2" presStyleCnt="0"/>
      <dgm:spPr/>
    </dgm:pt>
    <dgm:pt modelId="{0F3907CE-383D-4870-80E7-0AD776C1ABF7}" type="pres">
      <dgm:prSet presAssocID="{F61073E4-41BB-452C-B65F-E9D86E66813F}" presName="thinLine2b" presStyleLbl="callout" presStyleIdx="1" presStyleCnt="6"/>
      <dgm:spPr/>
    </dgm:pt>
    <dgm:pt modelId="{CFF3F057-3486-464A-97E6-0E729299E299}" type="pres">
      <dgm:prSet presAssocID="{F61073E4-41BB-452C-B65F-E9D86E66813F}" presName="vertSpace2b" presStyleCnt="0"/>
      <dgm:spPr/>
    </dgm:pt>
    <dgm:pt modelId="{E2B70504-CCE3-4502-B7E8-225223030B0A}" type="pres">
      <dgm:prSet presAssocID="{101F1E2E-47DE-404A-851E-0FC20098DBFE}" presName="horz2" presStyleCnt="0"/>
      <dgm:spPr/>
    </dgm:pt>
    <dgm:pt modelId="{79422A7F-174B-4B4B-A7F2-F74DE9EFD702}" type="pres">
      <dgm:prSet presAssocID="{101F1E2E-47DE-404A-851E-0FC20098DBFE}" presName="horzSpace2" presStyleCnt="0"/>
      <dgm:spPr/>
    </dgm:pt>
    <dgm:pt modelId="{1AC64CA7-4E8E-4770-A548-1154D59E4EC1}" type="pres">
      <dgm:prSet presAssocID="{101F1E2E-47DE-404A-851E-0FC20098DBFE}" presName="tx2" presStyleLbl="revTx" presStyleIdx="3" presStyleCnt="7" custLinFactNeighborX="-490" custLinFactNeighborY="-38752"/>
      <dgm:spPr/>
      <dgm:t>
        <a:bodyPr/>
        <a:lstStyle/>
        <a:p>
          <a:endParaRPr lang="ru-RU"/>
        </a:p>
      </dgm:t>
    </dgm:pt>
    <dgm:pt modelId="{8E6F22D6-DF6C-43E6-9681-10F9ACCB22DC}" type="pres">
      <dgm:prSet presAssocID="{101F1E2E-47DE-404A-851E-0FC20098DBFE}" presName="vert2" presStyleCnt="0"/>
      <dgm:spPr/>
    </dgm:pt>
    <dgm:pt modelId="{0818AF11-F750-4886-84E8-BEBFF8151C22}" type="pres">
      <dgm:prSet presAssocID="{101F1E2E-47DE-404A-851E-0FC20098DBFE}" presName="thinLine2b" presStyleLbl="callout" presStyleIdx="2" presStyleCnt="6"/>
      <dgm:spPr/>
    </dgm:pt>
    <dgm:pt modelId="{302D307A-18B8-4023-A145-93DE3BC13F6E}" type="pres">
      <dgm:prSet presAssocID="{101F1E2E-47DE-404A-851E-0FC20098DBFE}" presName="vertSpace2b" presStyleCnt="0"/>
      <dgm:spPr/>
    </dgm:pt>
    <dgm:pt modelId="{A382C7F5-D082-4106-8C7F-7DD37D8D2AF4}" type="pres">
      <dgm:prSet presAssocID="{501859E0-7C5B-45EE-A28F-F3F613EBB562}" presName="horz2" presStyleCnt="0"/>
      <dgm:spPr/>
    </dgm:pt>
    <dgm:pt modelId="{9EB1AC94-F002-4866-AD0E-0A1D7023D1AE}" type="pres">
      <dgm:prSet presAssocID="{501859E0-7C5B-45EE-A28F-F3F613EBB562}" presName="horzSpace2" presStyleCnt="0"/>
      <dgm:spPr/>
    </dgm:pt>
    <dgm:pt modelId="{78E3C76D-F73F-4055-A070-9DD67F6E93FB}" type="pres">
      <dgm:prSet presAssocID="{501859E0-7C5B-45EE-A28F-F3F613EBB562}" presName="tx2" presStyleLbl="revTx" presStyleIdx="4" presStyleCnt="7" custLinFactNeighborX="123" custLinFactNeighborY="-60665"/>
      <dgm:spPr/>
      <dgm:t>
        <a:bodyPr/>
        <a:lstStyle/>
        <a:p>
          <a:endParaRPr lang="ru-RU"/>
        </a:p>
      </dgm:t>
    </dgm:pt>
    <dgm:pt modelId="{9303385D-29F9-4907-A999-044163915CD4}" type="pres">
      <dgm:prSet presAssocID="{501859E0-7C5B-45EE-A28F-F3F613EBB562}" presName="vert2" presStyleCnt="0"/>
      <dgm:spPr/>
    </dgm:pt>
    <dgm:pt modelId="{3083ADE4-C56A-4B27-AEDF-51D707E0BC74}" type="pres">
      <dgm:prSet presAssocID="{501859E0-7C5B-45EE-A28F-F3F613EBB562}" presName="thinLine2b" presStyleLbl="callout" presStyleIdx="3" presStyleCnt="6"/>
      <dgm:spPr/>
    </dgm:pt>
    <dgm:pt modelId="{6D4C6E72-60DB-4F53-B100-9C20BEF7ACFA}" type="pres">
      <dgm:prSet presAssocID="{501859E0-7C5B-45EE-A28F-F3F613EBB562}" presName="vertSpace2b" presStyleCnt="0"/>
      <dgm:spPr/>
    </dgm:pt>
    <dgm:pt modelId="{957875AF-F3D5-4B57-B00C-46CB7669721B}" type="pres">
      <dgm:prSet presAssocID="{ED6AF51E-93D8-447C-A143-8ED2FE0A9364}" presName="horz2" presStyleCnt="0"/>
      <dgm:spPr/>
    </dgm:pt>
    <dgm:pt modelId="{7295F5ED-AB96-4EC0-BD3C-D8808E1CEDFF}" type="pres">
      <dgm:prSet presAssocID="{ED6AF51E-93D8-447C-A143-8ED2FE0A9364}" presName="horzSpace2" presStyleCnt="0"/>
      <dgm:spPr/>
    </dgm:pt>
    <dgm:pt modelId="{679457AB-7ADE-46B0-9800-55FD867062EC}" type="pres">
      <dgm:prSet presAssocID="{ED6AF51E-93D8-447C-A143-8ED2FE0A9364}" presName="tx2" presStyleLbl="revTx" presStyleIdx="5" presStyleCnt="7"/>
      <dgm:spPr/>
      <dgm:t>
        <a:bodyPr/>
        <a:lstStyle/>
        <a:p>
          <a:endParaRPr lang="ru-RU"/>
        </a:p>
      </dgm:t>
    </dgm:pt>
    <dgm:pt modelId="{6DB58343-AE2F-49E4-A258-B730ED42DA21}" type="pres">
      <dgm:prSet presAssocID="{ED6AF51E-93D8-447C-A143-8ED2FE0A9364}" presName="vert2" presStyleCnt="0"/>
      <dgm:spPr/>
    </dgm:pt>
    <dgm:pt modelId="{11F3901E-851C-4035-979B-06DC694B3789}" type="pres">
      <dgm:prSet presAssocID="{ED6AF51E-93D8-447C-A143-8ED2FE0A9364}" presName="thinLine2b" presStyleLbl="callout" presStyleIdx="4" presStyleCnt="6"/>
      <dgm:spPr/>
    </dgm:pt>
    <dgm:pt modelId="{11515860-7486-415E-81A7-004BB8CE7223}" type="pres">
      <dgm:prSet presAssocID="{ED6AF51E-93D8-447C-A143-8ED2FE0A9364}" presName="vertSpace2b" presStyleCnt="0"/>
      <dgm:spPr/>
    </dgm:pt>
    <dgm:pt modelId="{68EC2483-EAC4-4062-A31F-6510BDB0A8AF}" type="pres">
      <dgm:prSet presAssocID="{BAF589B0-B590-4132-84B0-3963096AB117}" presName="horz2" presStyleCnt="0"/>
      <dgm:spPr/>
    </dgm:pt>
    <dgm:pt modelId="{10BDCB3B-74A8-4FC1-8D48-1FB7B61025E0}" type="pres">
      <dgm:prSet presAssocID="{BAF589B0-B590-4132-84B0-3963096AB117}" presName="horzSpace2" presStyleCnt="0"/>
      <dgm:spPr/>
    </dgm:pt>
    <dgm:pt modelId="{7E96EEFD-4762-4F67-9B30-0ABA46EFE64A}" type="pres">
      <dgm:prSet presAssocID="{BAF589B0-B590-4132-84B0-3963096AB117}" presName="tx2" presStyleLbl="revTx" presStyleIdx="6" presStyleCnt="7" custLinFactNeighborX="123" custLinFactNeighborY="-11021"/>
      <dgm:spPr/>
      <dgm:t>
        <a:bodyPr/>
        <a:lstStyle/>
        <a:p>
          <a:endParaRPr lang="ru-RU"/>
        </a:p>
      </dgm:t>
    </dgm:pt>
    <dgm:pt modelId="{AA539FC7-6BBC-47F6-A1F3-CF3D3685213F}" type="pres">
      <dgm:prSet presAssocID="{BAF589B0-B590-4132-84B0-3963096AB117}" presName="vert2" presStyleCnt="0"/>
      <dgm:spPr/>
    </dgm:pt>
    <dgm:pt modelId="{9BDF71D8-3C5A-4B0F-B153-4C118AC26BEF}" type="pres">
      <dgm:prSet presAssocID="{BAF589B0-B590-4132-84B0-3963096AB117}" presName="thinLine2b" presStyleLbl="callout" presStyleIdx="5" presStyleCnt="6"/>
      <dgm:spPr/>
    </dgm:pt>
    <dgm:pt modelId="{A0D5842E-CB58-4E67-A134-9140A5078F9F}" type="pres">
      <dgm:prSet presAssocID="{BAF589B0-B590-4132-84B0-3963096AB117}" presName="vertSpace2b" presStyleCnt="0"/>
      <dgm:spPr/>
    </dgm:pt>
  </dgm:ptLst>
  <dgm:cxnLst>
    <dgm:cxn modelId="{368B03E6-39D6-4319-B747-E46FD5A7F033}" srcId="{F5A03F98-B8DF-4F05-98A8-61CC11EA2A44}" destId="{771E0CCD-A042-42AF-91C5-30A239A30BDA}" srcOrd="0" destOrd="0" parTransId="{B096852B-53AA-4D63-A47F-67FC59E081E3}" sibTransId="{D7A6EC22-2251-4537-A745-33A62E853E98}"/>
    <dgm:cxn modelId="{06EA04FC-3450-4114-B178-C28657DC9CF1}" type="presOf" srcId="{F5A03F98-B8DF-4F05-98A8-61CC11EA2A44}" destId="{09E34EAE-7F76-4719-A3BA-0A52C40A9BAB}" srcOrd="0" destOrd="0" presId="urn:microsoft.com/office/officeart/2008/layout/LinedList"/>
    <dgm:cxn modelId="{8420149B-D9B5-4A9E-8AE4-04FEDECD6CB6}" srcId="{771E0CCD-A042-42AF-91C5-30A239A30BDA}" destId="{501859E0-7C5B-45EE-A28F-F3F613EBB562}" srcOrd="3" destOrd="0" parTransId="{52B158DD-7258-473A-A0F2-36DB394674A4}" sibTransId="{403FE6A0-CCE5-479A-A379-ED6ABC297EE0}"/>
    <dgm:cxn modelId="{7960A493-00E6-4D44-A6E6-F183DCF96F73}" type="presOf" srcId="{771E0CCD-A042-42AF-91C5-30A239A30BDA}" destId="{0ADA3DE0-3E30-4E11-BF94-6F003C6092AE}" srcOrd="0" destOrd="0" presId="urn:microsoft.com/office/officeart/2008/layout/LinedList"/>
    <dgm:cxn modelId="{85B98A9A-2B36-42E1-8201-5DAD640394E1}" type="presOf" srcId="{101F1E2E-47DE-404A-851E-0FC20098DBFE}" destId="{1AC64CA7-4E8E-4770-A548-1154D59E4EC1}" srcOrd="0" destOrd="0" presId="urn:microsoft.com/office/officeart/2008/layout/LinedList"/>
    <dgm:cxn modelId="{2E490AD4-097D-480B-B9D4-DDC6A6700BD9}" srcId="{771E0CCD-A042-42AF-91C5-30A239A30BDA}" destId="{04ED0B96-0DD8-4126-9220-52E980F2DF18}" srcOrd="0" destOrd="0" parTransId="{8C65EE03-4249-4539-BD3D-525C93226870}" sibTransId="{B98A99AB-7E40-4A80-9A77-E505A1FEE0DE}"/>
    <dgm:cxn modelId="{767527AD-F029-4733-92C4-16C9E776D7F8}" srcId="{771E0CCD-A042-42AF-91C5-30A239A30BDA}" destId="{101F1E2E-47DE-404A-851E-0FC20098DBFE}" srcOrd="2" destOrd="0" parTransId="{A604F197-0994-41F8-967F-D1EE69D7661E}" sibTransId="{B769B857-9B97-4A76-A2F7-E0E28FC9E447}"/>
    <dgm:cxn modelId="{84123032-C9EA-4D4D-B3C1-18EECED3A220}" type="presOf" srcId="{501859E0-7C5B-45EE-A28F-F3F613EBB562}" destId="{78E3C76D-F73F-4055-A070-9DD67F6E93FB}" srcOrd="0" destOrd="0" presId="urn:microsoft.com/office/officeart/2008/layout/LinedList"/>
    <dgm:cxn modelId="{1C3782DD-159D-47D2-BA78-92496EEF569B}" type="presOf" srcId="{BAF589B0-B590-4132-84B0-3963096AB117}" destId="{7E96EEFD-4762-4F67-9B30-0ABA46EFE64A}" srcOrd="0" destOrd="0" presId="urn:microsoft.com/office/officeart/2008/layout/LinedList"/>
    <dgm:cxn modelId="{64BE78C6-BFBF-4752-B259-347C57D90D86}" type="presOf" srcId="{F61073E4-41BB-452C-B65F-E9D86E66813F}" destId="{092611F9-19C8-44B3-9F68-36AB03B1C287}" srcOrd="0" destOrd="0" presId="urn:microsoft.com/office/officeart/2008/layout/LinedList"/>
    <dgm:cxn modelId="{9F0C0BCB-B686-47EA-9034-4AA031F57270}" srcId="{771E0CCD-A042-42AF-91C5-30A239A30BDA}" destId="{ED6AF51E-93D8-447C-A143-8ED2FE0A9364}" srcOrd="4" destOrd="0" parTransId="{568CF17B-FEE9-454E-BC3E-DE27AD02BCCD}" sibTransId="{B23024BA-C9D5-4179-BB4C-E511D1541773}"/>
    <dgm:cxn modelId="{9CF6C098-2089-4919-9B7F-7FEEAF7FFC1A}" srcId="{771E0CCD-A042-42AF-91C5-30A239A30BDA}" destId="{F61073E4-41BB-452C-B65F-E9D86E66813F}" srcOrd="1" destOrd="0" parTransId="{7DCB13D7-56E5-4934-AF8B-EAA868188323}" sibTransId="{DD552336-ED05-4601-AD5A-41B8489AA02E}"/>
    <dgm:cxn modelId="{C9E14D8F-6F73-4DA2-8EDC-076A81D48C07}" type="presOf" srcId="{04ED0B96-0DD8-4126-9220-52E980F2DF18}" destId="{B63E8B70-5D19-49B5-840C-0DFC0B293E3B}" srcOrd="0" destOrd="0" presId="urn:microsoft.com/office/officeart/2008/layout/LinedList"/>
    <dgm:cxn modelId="{6180E69B-6F7A-47AD-A4C8-5F7703F03DDE}" srcId="{771E0CCD-A042-42AF-91C5-30A239A30BDA}" destId="{BAF589B0-B590-4132-84B0-3963096AB117}" srcOrd="5" destOrd="0" parTransId="{48F9B234-307C-442A-9330-794CD1D4EADD}" sibTransId="{A8CD4D19-52F6-410C-B86F-7C0A7D192919}"/>
    <dgm:cxn modelId="{33C39DA9-939E-4338-B2B0-527C894245BE}" type="presOf" srcId="{ED6AF51E-93D8-447C-A143-8ED2FE0A9364}" destId="{679457AB-7ADE-46B0-9800-55FD867062EC}" srcOrd="0" destOrd="0" presId="urn:microsoft.com/office/officeart/2008/layout/LinedList"/>
    <dgm:cxn modelId="{3B075681-2D8E-4A6C-A383-CCA22CD27C4C}" type="presParOf" srcId="{09E34EAE-7F76-4719-A3BA-0A52C40A9BAB}" destId="{54C8DE09-CD02-4F06-9D12-420124B3D2FC}" srcOrd="0" destOrd="0" presId="urn:microsoft.com/office/officeart/2008/layout/LinedList"/>
    <dgm:cxn modelId="{C41FA402-2B18-4D1C-B464-0D8AA7EA24E1}" type="presParOf" srcId="{09E34EAE-7F76-4719-A3BA-0A52C40A9BAB}" destId="{556EE5A8-AF0A-446A-BB3E-0A9E0C5E1C01}" srcOrd="1" destOrd="0" presId="urn:microsoft.com/office/officeart/2008/layout/LinedList"/>
    <dgm:cxn modelId="{F4645C9C-C96F-44B3-9171-ECA39D23A09B}" type="presParOf" srcId="{556EE5A8-AF0A-446A-BB3E-0A9E0C5E1C01}" destId="{0ADA3DE0-3E30-4E11-BF94-6F003C6092AE}" srcOrd="0" destOrd="0" presId="urn:microsoft.com/office/officeart/2008/layout/LinedList"/>
    <dgm:cxn modelId="{D4DB957C-365D-4403-8A95-AEEE3F8AC15C}" type="presParOf" srcId="{556EE5A8-AF0A-446A-BB3E-0A9E0C5E1C01}" destId="{A3CD83A4-E2A6-44DF-B7BA-0CAE27C2C8E0}" srcOrd="1" destOrd="0" presId="urn:microsoft.com/office/officeart/2008/layout/LinedList"/>
    <dgm:cxn modelId="{79008BEB-2495-444A-8AE6-A3A96D21AA6A}" type="presParOf" srcId="{A3CD83A4-E2A6-44DF-B7BA-0CAE27C2C8E0}" destId="{8A8DAB67-E509-4D5D-8637-0DDEFEFAE567}" srcOrd="0" destOrd="0" presId="urn:microsoft.com/office/officeart/2008/layout/LinedList"/>
    <dgm:cxn modelId="{DB314748-C7EC-4E83-8561-D906BB0F7921}" type="presParOf" srcId="{A3CD83A4-E2A6-44DF-B7BA-0CAE27C2C8E0}" destId="{EA21885C-D795-4801-BA14-865568CF2E59}" srcOrd="1" destOrd="0" presId="urn:microsoft.com/office/officeart/2008/layout/LinedList"/>
    <dgm:cxn modelId="{382AFA4D-0AE9-4F51-9CFC-1595DDAFF34A}" type="presParOf" srcId="{EA21885C-D795-4801-BA14-865568CF2E59}" destId="{6AC4F4F4-7DA6-4B17-B6F3-7C40316BD561}" srcOrd="0" destOrd="0" presId="urn:microsoft.com/office/officeart/2008/layout/LinedList"/>
    <dgm:cxn modelId="{6CB219D9-9797-42DA-B36D-C2DF912CE1B6}" type="presParOf" srcId="{EA21885C-D795-4801-BA14-865568CF2E59}" destId="{B63E8B70-5D19-49B5-840C-0DFC0B293E3B}" srcOrd="1" destOrd="0" presId="urn:microsoft.com/office/officeart/2008/layout/LinedList"/>
    <dgm:cxn modelId="{79C8D562-9855-4D21-B738-CA0B6655446D}" type="presParOf" srcId="{EA21885C-D795-4801-BA14-865568CF2E59}" destId="{E49A052D-743B-4389-A95A-F7D3477ED899}" srcOrd="2" destOrd="0" presId="urn:microsoft.com/office/officeart/2008/layout/LinedList"/>
    <dgm:cxn modelId="{D7924B55-D647-4355-9CE9-66F84AEA4B39}" type="presParOf" srcId="{A3CD83A4-E2A6-44DF-B7BA-0CAE27C2C8E0}" destId="{452CC94B-14CD-4435-8396-C6174366C366}" srcOrd="2" destOrd="0" presId="urn:microsoft.com/office/officeart/2008/layout/LinedList"/>
    <dgm:cxn modelId="{4F64E1A7-EA50-4380-A97F-870A1B4CB1A3}" type="presParOf" srcId="{A3CD83A4-E2A6-44DF-B7BA-0CAE27C2C8E0}" destId="{568EC830-CE02-485F-9103-F00E38A524DF}" srcOrd="3" destOrd="0" presId="urn:microsoft.com/office/officeart/2008/layout/LinedList"/>
    <dgm:cxn modelId="{E21BFCB0-BCEE-4430-A392-4E1B552CF840}" type="presParOf" srcId="{A3CD83A4-E2A6-44DF-B7BA-0CAE27C2C8E0}" destId="{1BA948B3-8BB6-40D6-8821-52226843E7DE}" srcOrd="4" destOrd="0" presId="urn:microsoft.com/office/officeart/2008/layout/LinedList"/>
    <dgm:cxn modelId="{11399343-E994-4A46-8F89-65CBEE89C818}" type="presParOf" srcId="{1BA948B3-8BB6-40D6-8821-52226843E7DE}" destId="{4BA48E6E-919D-48EF-9A3A-ECA94BE56D1A}" srcOrd="0" destOrd="0" presId="urn:microsoft.com/office/officeart/2008/layout/LinedList"/>
    <dgm:cxn modelId="{3792359C-5204-4DDF-8735-ACC26640B4B9}" type="presParOf" srcId="{1BA948B3-8BB6-40D6-8821-52226843E7DE}" destId="{092611F9-19C8-44B3-9F68-36AB03B1C287}" srcOrd="1" destOrd="0" presId="urn:microsoft.com/office/officeart/2008/layout/LinedList"/>
    <dgm:cxn modelId="{2AF2CCE8-C33E-4088-BC2E-FFF1E08FB697}" type="presParOf" srcId="{1BA948B3-8BB6-40D6-8821-52226843E7DE}" destId="{976DA182-5BCE-40B7-BEBD-EAD8F2D16A22}" srcOrd="2" destOrd="0" presId="urn:microsoft.com/office/officeart/2008/layout/LinedList"/>
    <dgm:cxn modelId="{A4AC3CA3-228C-48F0-BDA6-11A0E7F07DE5}" type="presParOf" srcId="{A3CD83A4-E2A6-44DF-B7BA-0CAE27C2C8E0}" destId="{0F3907CE-383D-4870-80E7-0AD776C1ABF7}" srcOrd="5" destOrd="0" presId="urn:microsoft.com/office/officeart/2008/layout/LinedList"/>
    <dgm:cxn modelId="{60D49244-B258-4D04-A51E-D539A4ED7214}" type="presParOf" srcId="{A3CD83A4-E2A6-44DF-B7BA-0CAE27C2C8E0}" destId="{CFF3F057-3486-464A-97E6-0E729299E299}" srcOrd="6" destOrd="0" presId="urn:microsoft.com/office/officeart/2008/layout/LinedList"/>
    <dgm:cxn modelId="{F9543392-4D73-41B7-AB6C-38FA853901C7}" type="presParOf" srcId="{A3CD83A4-E2A6-44DF-B7BA-0CAE27C2C8E0}" destId="{E2B70504-CCE3-4502-B7E8-225223030B0A}" srcOrd="7" destOrd="0" presId="urn:microsoft.com/office/officeart/2008/layout/LinedList"/>
    <dgm:cxn modelId="{D1C8973B-5A47-43BC-A321-C63749439C90}" type="presParOf" srcId="{E2B70504-CCE3-4502-B7E8-225223030B0A}" destId="{79422A7F-174B-4B4B-A7F2-F74DE9EFD702}" srcOrd="0" destOrd="0" presId="urn:microsoft.com/office/officeart/2008/layout/LinedList"/>
    <dgm:cxn modelId="{834FF050-E7C0-4BA1-A0CE-9584616842D5}" type="presParOf" srcId="{E2B70504-CCE3-4502-B7E8-225223030B0A}" destId="{1AC64CA7-4E8E-4770-A548-1154D59E4EC1}" srcOrd="1" destOrd="0" presId="urn:microsoft.com/office/officeart/2008/layout/LinedList"/>
    <dgm:cxn modelId="{19103CDA-24A6-4EA0-A842-37794E5B4E35}" type="presParOf" srcId="{E2B70504-CCE3-4502-B7E8-225223030B0A}" destId="{8E6F22D6-DF6C-43E6-9681-10F9ACCB22DC}" srcOrd="2" destOrd="0" presId="urn:microsoft.com/office/officeart/2008/layout/LinedList"/>
    <dgm:cxn modelId="{1BDF9021-96CC-4DE2-84F7-E74160A1B367}" type="presParOf" srcId="{A3CD83A4-E2A6-44DF-B7BA-0CAE27C2C8E0}" destId="{0818AF11-F750-4886-84E8-BEBFF8151C22}" srcOrd="8" destOrd="0" presId="urn:microsoft.com/office/officeart/2008/layout/LinedList"/>
    <dgm:cxn modelId="{0C12CE6E-2DB2-456B-8FE9-788E469F330F}" type="presParOf" srcId="{A3CD83A4-E2A6-44DF-B7BA-0CAE27C2C8E0}" destId="{302D307A-18B8-4023-A145-93DE3BC13F6E}" srcOrd="9" destOrd="0" presId="urn:microsoft.com/office/officeart/2008/layout/LinedList"/>
    <dgm:cxn modelId="{A63A4645-5E5B-4C1F-AD87-2D51A29A8087}" type="presParOf" srcId="{A3CD83A4-E2A6-44DF-B7BA-0CAE27C2C8E0}" destId="{A382C7F5-D082-4106-8C7F-7DD37D8D2AF4}" srcOrd="10" destOrd="0" presId="urn:microsoft.com/office/officeart/2008/layout/LinedList"/>
    <dgm:cxn modelId="{5DB65563-B909-485B-BE47-C6EDD6143679}" type="presParOf" srcId="{A382C7F5-D082-4106-8C7F-7DD37D8D2AF4}" destId="{9EB1AC94-F002-4866-AD0E-0A1D7023D1AE}" srcOrd="0" destOrd="0" presId="urn:microsoft.com/office/officeart/2008/layout/LinedList"/>
    <dgm:cxn modelId="{BEC6B13F-1D33-4737-86E6-FE32898DD8DB}" type="presParOf" srcId="{A382C7F5-D082-4106-8C7F-7DD37D8D2AF4}" destId="{78E3C76D-F73F-4055-A070-9DD67F6E93FB}" srcOrd="1" destOrd="0" presId="urn:microsoft.com/office/officeart/2008/layout/LinedList"/>
    <dgm:cxn modelId="{F46D4B89-B660-4F51-9877-18A1E5675404}" type="presParOf" srcId="{A382C7F5-D082-4106-8C7F-7DD37D8D2AF4}" destId="{9303385D-29F9-4907-A999-044163915CD4}" srcOrd="2" destOrd="0" presId="urn:microsoft.com/office/officeart/2008/layout/LinedList"/>
    <dgm:cxn modelId="{10A552AF-913D-4E9F-8288-B56A21BBD9EA}" type="presParOf" srcId="{A3CD83A4-E2A6-44DF-B7BA-0CAE27C2C8E0}" destId="{3083ADE4-C56A-4B27-AEDF-51D707E0BC74}" srcOrd="11" destOrd="0" presId="urn:microsoft.com/office/officeart/2008/layout/LinedList"/>
    <dgm:cxn modelId="{4B000E9B-E208-4901-9FF0-1B186C9F77BE}" type="presParOf" srcId="{A3CD83A4-E2A6-44DF-B7BA-0CAE27C2C8E0}" destId="{6D4C6E72-60DB-4F53-B100-9C20BEF7ACFA}" srcOrd="12" destOrd="0" presId="urn:microsoft.com/office/officeart/2008/layout/LinedList"/>
    <dgm:cxn modelId="{16840453-C53C-4515-8DA2-B226A8C88FC6}" type="presParOf" srcId="{A3CD83A4-E2A6-44DF-B7BA-0CAE27C2C8E0}" destId="{957875AF-F3D5-4B57-B00C-46CB7669721B}" srcOrd="13" destOrd="0" presId="urn:microsoft.com/office/officeart/2008/layout/LinedList"/>
    <dgm:cxn modelId="{E8CDF0B2-DE80-4850-8B09-94F7B9FAD4A7}" type="presParOf" srcId="{957875AF-F3D5-4B57-B00C-46CB7669721B}" destId="{7295F5ED-AB96-4EC0-BD3C-D8808E1CEDFF}" srcOrd="0" destOrd="0" presId="urn:microsoft.com/office/officeart/2008/layout/LinedList"/>
    <dgm:cxn modelId="{993627DF-5C72-4B94-BBE0-8C143E5D1F06}" type="presParOf" srcId="{957875AF-F3D5-4B57-B00C-46CB7669721B}" destId="{679457AB-7ADE-46B0-9800-55FD867062EC}" srcOrd="1" destOrd="0" presId="urn:microsoft.com/office/officeart/2008/layout/LinedList"/>
    <dgm:cxn modelId="{C549AB74-ACD6-4F20-87FA-7980B97EA161}" type="presParOf" srcId="{957875AF-F3D5-4B57-B00C-46CB7669721B}" destId="{6DB58343-AE2F-49E4-A258-B730ED42DA21}" srcOrd="2" destOrd="0" presId="urn:microsoft.com/office/officeart/2008/layout/LinedList"/>
    <dgm:cxn modelId="{5AB4B04E-0A84-4825-8F6F-B166642C85DA}" type="presParOf" srcId="{A3CD83A4-E2A6-44DF-B7BA-0CAE27C2C8E0}" destId="{11F3901E-851C-4035-979B-06DC694B3789}" srcOrd="14" destOrd="0" presId="urn:microsoft.com/office/officeart/2008/layout/LinedList"/>
    <dgm:cxn modelId="{39EF3596-7D0C-41F8-88FC-9F7D611E46AD}" type="presParOf" srcId="{A3CD83A4-E2A6-44DF-B7BA-0CAE27C2C8E0}" destId="{11515860-7486-415E-81A7-004BB8CE7223}" srcOrd="15" destOrd="0" presId="urn:microsoft.com/office/officeart/2008/layout/LinedList"/>
    <dgm:cxn modelId="{4A60CDD5-82F2-44A2-9785-66A30988CBD4}" type="presParOf" srcId="{A3CD83A4-E2A6-44DF-B7BA-0CAE27C2C8E0}" destId="{68EC2483-EAC4-4062-A31F-6510BDB0A8AF}" srcOrd="16" destOrd="0" presId="urn:microsoft.com/office/officeart/2008/layout/LinedList"/>
    <dgm:cxn modelId="{28F7EBC2-D909-4227-ABAC-F61B6C39A4DE}" type="presParOf" srcId="{68EC2483-EAC4-4062-A31F-6510BDB0A8AF}" destId="{10BDCB3B-74A8-4FC1-8D48-1FB7B61025E0}" srcOrd="0" destOrd="0" presId="urn:microsoft.com/office/officeart/2008/layout/LinedList"/>
    <dgm:cxn modelId="{F7798AD1-0FE9-4E84-823F-F18C493E411B}" type="presParOf" srcId="{68EC2483-EAC4-4062-A31F-6510BDB0A8AF}" destId="{7E96EEFD-4762-4F67-9B30-0ABA46EFE64A}" srcOrd="1" destOrd="0" presId="urn:microsoft.com/office/officeart/2008/layout/LinedList"/>
    <dgm:cxn modelId="{AE30C664-1287-4A0E-9531-967D211A284B}" type="presParOf" srcId="{68EC2483-EAC4-4062-A31F-6510BDB0A8AF}" destId="{AA539FC7-6BBC-47F6-A1F3-CF3D3685213F}" srcOrd="2" destOrd="0" presId="urn:microsoft.com/office/officeart/2008/layout/LinedList"/>
    <dgm:cxn modelId="{0624C180-75AC-4E4B-8138-8F74125B4D23}" type="presParOf" srcId="{A3CD83A4-E2A6-44DF-B7BA-0CAE27C2C8E0}" destId="{9BDF71D8-3C5A-4B0F-B153-4C118AC26BEF}" srcOrd="17" destOrd="0" presId="urn:microsoft.com/office/officeart/2008/layout/LinedList"/>
    <dgm:cxn modelId="{0397CADE-A107-4952-90CE-3B9B86D5F0FD}" type="presParOf" srcId="{A3CD83A4-E2A6-44DF-B7BA-0CAE27C2C8E0}" destId="{A0D5842E-CB58-4E67-A134-9140A5078F9F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581E20-DB86-4748-9653-7F9BDC4C614D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BAC5E60-3163-4702-A3C4-75642C13F7D9}">
      <dgm:prSet phldrT="[Текст]" custT="1"/>
      <dgm:spPr/>
      <dgm:t>
        <a:bodyPr/>
        <a:lstStyle/>
        <a:p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Купаловец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при взаимодействии со средствами массовой информации, иными сторонними организациями, третьими лицами: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DB1DA9BC-8C5C-4898-9B31-77E837B1061D}" type="parTrans" cxnId="{9E1BDA64-642A-4B76-8598-C9D3C3C985F2}">
      <dgm:prSet/>
      <dgm:spPr/>
      <dgm:t>
        <a:bodyPr/>
        <a:lstStyle/>
        <a:p>
          <a:endParaRPr lang="ru-RU"/>
        </a:p>
      </dgm:t>
    </dgm:pt>
    <dgm:pt modelId="{E62DE863-0237-4572-9A42-4922BEC7E27D}" type="sibTrans" cxnId="{9E1BDA64-642A-4B76-8598-C9D3C3C985F2}">
      <dgm:prSet/>
      <dgm:spPr/>
      <dgm:t>
        <a:bodyPr/>
        <a:lstStyle/>
        <a:p>
          <a:endParaRPr lang="ru-RU"/>
        </a:p>
      </dgm:t>
    </dgm:pt>
    <dgm:pt modelId="{261DF611-A3A4-4F8B-B49C-01ACFA97191B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действует в интересах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университета;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256CADE-D758-467F-99FF-67E0D15AF959}" type="parTrans" cxnId="{CDA65082-7CB4-4DD8-A784-F8DF572EE696}">
      <dgm:prSet/>
      <dgm:spPr/>
      <dgm:t>
        <a:bodyPr/>
        <a:lstStyle/>
        <a:p>
          <a:endParaRPr lang="ru-RU"/>
        </a:p>
      </dgm:t>
    </dgm:pt>
    <dgm:pt modelId="{FE1EA6E5-5C60-4514-B720-5B7AE997BAE8}" type="sibTrans" cxnId="{CDA65082-7CB4-4DD8-A784-F8DF572EE696}">
      <dgm:prSet/>
      <dgm:spPr/>
      <dgm:t>
        <a:bodyPr/>
        <a:lstStyle/>
        <a:p>
          <a:endParaRPr lang="ru-RU"/>
        </a:p>
      </dgm:t>
    </dgm:pt>
    <dgm:pt modelId="{1621DB2C-69F5-47A9-8E67-3A4E5FA7FAB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придерживается принятых в обществе правил поведения и норм этикета;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64F55D05-2B53-4ED4-B720-CE4D8346141E}" type="parTrans" cxnId="{F7F394CB-412C-453C-970E-774F3C23AAC8}">
      <dgm:prSet/>
      <dgm:spPr/>
      <dgm:t>
        <a:bodyPr/>
        <a:lstStyle/>
        <a:p>
          <a:endParaRPr lang="ru-RU"/>
        </a:p>
      </dgm:t>
    </dgm:pt>
    <dgm:pt modelId="{7AC9F458-A216-467B-83DE-07A001356241}" type="sibTrans" cxnId="{F7F394CB-412C-453C-970E-774F3C23AAC8}">
      <dgm:prSet/>
      <dgm:spPr/>
      <dgm:t>
        <a:bodyPr/>
        <a:lstStyle/>
        <a:p>
          <a:endParaRPr lang="ru-RU"/>
        </a:p>
      </dgm:t>
    </dgm:pt>
    <dgm:pt modelId="{ED88341C-47A2-4A50-BCC1-3D49DF5CADC5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проверяет достоверность информации перед её распространением и не допускает её искажения;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904C8F6-5B5D-41CC-9971-ECF79E2690EA}" type="parTrans" cxnId="{27A98D00-5A1B-4658-A823-3C34A5374900}">
      <dgm:prSet/>
      <dgm:spPr/>
      <dgm:t>
        <a:bodyPr/>
        <a:lstStyle/>
        <a:p>
          <a:endParaRPr lang="ru-RU"/>
        </a:p>
      </dgm:t>
    </dgm:pt>
    <dgm:pt modelId="{D747BDA2-0DA2-4681-A56D-388D0724B806}" type="sibTrans" cxnId="{27A98D00-5A1B-4658-A823-3C34A5374900}">
      <dgm:prSet/>
      <dgm:spPr/>
      <dgm:t>
        <a:bodyPr/>
        <a:lstStyle/>
        <a:p>
          <a:endParaRPr lang="ru-RU"/>
        </a:p>
      </dgm:t>
    </dgm:pt>
    <dgm:pt modelId="{9FC874A4-B15F-46ED-ADAB-BF4229D3825A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воздерживается от высказываний по вопросам, в которых он не компетентен;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43D5F42-E8B8-4835-AB45-F3BA501B59D7}" type="parTrans" cxnId="{949AFE3D-4ACC-4CDB-8576-88F9441ACC89}">
      <dgm:prSet/>
      <dgm:spPr/>
      <dgm:t>
        <a:bodyPr/>
        <a:lstStyle/>
        <a:p>
          <a:endParaRPr lang="ru-RU"/>
        </a:p>
      </dgm:t>
    </dgm:pt>
    <dgm:pt modelId="{06200918-7446-45EC-9DA1-AC429D8F7E62}" type="sibTrans" cxnId="{949AFE3D-4ACC-4CDB-8576-88F9441ACC89}">
      <dgm:prSet/>
      <dgm:spPr/>
      <dgm:t>
        <a:bodyPr/>
        <a:lstStyle/>
        <a:p>
          <a:endParaRPr lang="ru-RU"/>
        </a:p>
      </dgm:t>
    </dgm:pt>
    <dgm:pt modelId="{D80869D1-7A4B-488A-81F4-57B0B7EEA6E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воздерживается от дискредитации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университета и членов его коллектива;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381DA01-FC28-40B7-88D5-7BD3952952CB}" type="parTrans" cxnId="{4E923ACB-A151-4D4D-975A-9E335AF5D5A7}">
      <dgm:prSet/>
      <dgm:spPr/>
      <dgm:t>
        <a:bodyPr/>
        <a:lstStyle/>
        <a:p>
          <a:endParaRPr lang="ru-RU"/>
        </a:p>
      </dgm:t>
    </dgm:pt>
    <dgm:pt modelId="{6685CE46-D7E5-4664-B851-D669A287D0F2}" type="sibTrans" cxnId="{4E923ACB-A151-4D4D-975A-9E335AF5D5A7}">
      <dgm:prSet/>
      <dgm:spPr/>
      <dgm:t>
        <a:bodyPr/>
        <a:lstStyle/>
        <a:p>
          <a:endParaRPr lang="ru-RU"/>
        </a:p>
      </dgm:t>
    </dgm:pt>
    <dgm:pt modelId="{37EA569E-9D13-419B-B96C-799FF392E36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пресекает любые действия, порочащие репутацию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университета и членов его коллектива.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DB12E0B8-508D-4DFC-9B95-1D4AC023FD1A}" type="parTrans" cxnId="{0276A5CF-E622-484E-A972-F70822CA3272}">
      <dgm:prSet/>
      <dgm:spPr/>
      <dgm:t>
        <a:bodyPr/>
        <a:lstStyle/>
        <a:p>
          <a:endParaRPr lang="ru-RU"/>
        </a:p>
      </dgm:t>
    </dgm:pt>
    <dgm:pt modelId="{5032889C-A827-43E8-AA94-13338EFB9B30}" type="sibTrans" cxnId="{0276A5CF-E622-484E-A972-F70822CA3272}">
      <dgm:prSet/>
      <dgm:spPr/>
      <dgm:t>
        <a:bodyPr/>
        <a:lstStyle/>
        <a:p>
          <a:endParaRPr lang="ru-RU"/>
        </a:p>
      </dgm:t>
    </dgm:pt>
    <dgm:pt modelId="{0EF76624-20DB-4976-90A0-67FD2233B2A9}" type="pres">
      <dgm:prSet presAssocID="{1E581E20-DB86-4748-9653-7F9BDC4C614D}" presName="linear" presStyleCnt="0">
        <dgm:presLayoutVars>
          <dgm:animLvl val="lvl"/>
          <dgm:resizeHandles val="exact"/>
        </dgm:presLayoutVars>
      </dgm:prSet>
      <dgm:spPr/>
    </dgm:pt>
    <dgm:pt modelId="{241AFF82-71C9-4A6A-A10F-452532E9F656}" type="pres">
      <dgm:prSet presAssocID="{5BAC5E60-3163-4702-A3C4-75642C13F7D9}" presName="parentText" presStyleLbl="node1" presStyleIdx="0" presStyleCnt="1" custScaleY="995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FA5D31-9707-4BB7-89B1-3F1CE1FA238E}" type="pres">
      <dgm:prSet presAssocID="{5BAC5E60-3163-4702-A3C4-75642C13F7D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5A6D78-FB27-42FF-BFE0-6E141AD43FA9}" type="presOf" srcId="{D80869D1-7A4B-488A-81F4-57B0B7EEA6E4}" destId="{02FA5D31-9707-4BB7-89B1-3F1CE1FA238E}" srcOrd="0" destOrd="4" presId="urn:microsoft.com/office/officeart/2005/8/layout/vList2"/>
    <dgm:cxn modelId="{9E1BDA64-642A-4B76-8598-C9D3C3C985F2}" srcId="{1E581E20-DB86-4748-9653-7F9BDC4C614D}" destId="{5BAC5E60-3163-4702-A3C4-75642C13F7D9}" srcOrd="0" destOrd="0" parTransId="{DB1DA9BC-8C5C-4898-9B31-77E837B1061D}" sibTransId="{E62DE863-0237-4572-9A42-4922BEC7E27D}"/>
    <dgm:cxn modelId="{949AFE3D-4ACC-4CDB-8576-88F9441ACC89}" srcId="{5BAC5E60-3163-4702-A3C4-75642C13F7D9}" destId="{9FC874A4-B15F-46ED-ADAB-BF4229D3825A}" srcOrd="3" destOrd="0" parTransId="{A43D5F42-E8B8-4835-AB45-F3BA501B59D7}" sibTransId="{06200918-7446-45EC-9DA1-AC429D8F7E62}"/>
    <dgm:cxn modelId="{CDA65082-7CB4-4DD8-A784-F8DF572EE696}" srcId="{5BAC5E60-3163-4702-A3C4-75642C13F7D9}" destId="{261DF611-A3A4-4F8B-B49C-01ACFA97191B}" srcOrd="0" destOrd="0" parTransId="{B256CADE-D758-467F-99FF-67E0D15AF959}" sibTransId="{FE1EA6E5-5C60-4514-B720-5B7AE997BAE8}"/>
    <dgm:cxn modelId="{8C63E89B-62A4-4E44-B610-7F328E9CB6AE}" type="presOf" srcId="{37EA569E-9D13-419B-B96C-799FF392E369}" destId="{02FA5D31-9707-4BB7-89B1-3F1CE1FA238E}" srcOrd="0" destOrd="5" presId="urn:microsoft.com/office/officeart/2005/8/layout/vList2"/>
    <dgm:cxn modelId="{27A98D00-5A1B-4658-A823-3C34A5374900}" srcId="{5BAC5E60-3163-4702-A3C4-75642C13F7D9}" destId="{ED88341C-47A2-4A50-BCC1-3D49DF5CADC5}" srcOrd="2" destOrd="0" parTransId="{A904C8F6-5B5D-41CC-9971-ECF79E2690EA}" sibTransId="{D747BDA2-0DA2-4681-A56D-388D0724B806}"/>
    <dgm:cxn modelId="{F7F394CB-412C-453C-970E-774F3C23AAC8}" srcId="{5BAC5E60-3163-4702-A3C4-75642C13F7D9}" destId="{1621DB2C-69F5-47A9-8E67-3A4E5FA7FAB4}" srcOrd="1" destOrd="0" parTransId="{64F55D05-2B53-4ED4-B720-CE4D8346141E}" sibTransId="{7AC9F458-A216-467B-83DE-07A001356241}"/>
    <dgm:cxn modelId="{D37D568F-74E2-4147-B204-6857A8F2F244}" type="presOf" srcId="{5BAC5E60-3163-4702-A3C4-75642C13F7D9}" destId="{241AFF82-71C9-4A6A-A10F-452532E9F656}" srcOrd="0" destOrd="0" presId="urn:microsoft.com/office/officeart/2005/8/layout/vList2"/>
    <dgm:cxn modelId="{C0C6E825-ADCD-4BF7-96FD-D34D764175AF}" type="presOf" srcId="{9FC874A4-B15F-46ED-ADAB-BF4229D3825A}" destId="{02FA5D31-9707-4BB7-89B1-3F1CE1FA238E}" srcOrd="0" destOrd="3" presId="urn:microsoft.com/office/officeart/2005/8/layout/vList2"/>
    <dgm:cxn modelId="{52266D91-BF58-4B5B-8555-87A4779EB286}" type="presOf" srcId="{ED88341C-47A2-4A50-BCC1-3D49DF5CADC5}" destId="{02FA5D31-9707-4BB7-89B1-3F1CE1FA238E}" srcOrd="0" destOrd="2" presId="urn:microsoft.com/office/officeart/2005/8/layout/vList2"/>
    <dgm:cxn modelId="{287FF2D4-D273-498E-BF60-3913CD93A49D}" type="presOf" srcId="{1E581E20-DB86-4748-9653-7F9BDC4C614D}" destId="{0EF76624-20DB-4976-90A0-67FD2233B2A9}" srcOrd="0" destOrd="0" presId="urn:microsoft.com/office/officeart/2005/8/layout/vList2"/>
    <dgm:cxn modelId="{4E923ACB-A151-4D4D-975A-9E335AF5D5A7}" srcId="{5BAC5E60-3163-4702-A3C4-75642C13F7D9}" destId="{D80869D1-7A4B-488A-81F4-57B0B7EEA6E4}" srcOrd="4" destOrd="0" parTransId="{4381DA01-FC28-40B7-88D5-7BD3952952CB}" sibTransId="{6685CE46-D7E5-4664-B851-D669A287D0F2}"/>
    <dgm:cxn modelId="{E4F41DB4-86C8-42DF-810B-8D79F37EA834}" type="presOf" srcId="{261DF611-A3A4-4F8B-B49C-01ACFA97191B}" destId="{02FA5D31-9707-4BB7-89B1-3F1CE1FA238E}" srcOrd="0" destOrd="0" presId="urn:microsoft.com/office/officeart/2005/8/layout/vList2"/>
    <dgm:cxn modelId="{0276A5CF-E622-484E-A972-F70822CA3272}" srcId="{5BAC5E60-3163-4702-A3C4-75642C13F7D9}" destId="{37EA569E-9D13-419B-B96C-799FF392E369}" srcOrd="5" destOrd="0" parTransId="{DB12E0B8-508D-4DFC-9B95-1D4AC023FD1A}" sibTransId="{5032889C-A827-43E8-AA94-13338EFB9B30}"/>
    <dgm:cxn modelId="{8D36681E-6180-46A6-B8A3-D81F2A8FFA9B}" type="presOf" srcId="{1621DB2C-69F5-47A9-8E67-3A4E5FA7FAB4}" destId="{02FA5D31-9707-4BB7-89B1-3F1CE1FA238E}" srcOrd="0" destOrd="1" presId="urn:microsoft.com/office/officeart/2005/8/layout/vList2"/>
    <dgm:cxn modelId="{61F86E40-D4E5-40C6-8A0B-C239E1CE4B3B}" type="presParOf" srcId="{0EF76624-20DB-4976-90A0-67FD2233B2A9}" destId="{241AFF82-71C9-4A6A-A10F-452532E9F656}" srcOrd="0" destOrd="0" presId="urn:microsoft.com/office/officeart/2005/8/layout/vList2"/>
    <dgm:cxn modelId="{404CE859-A7DA-4A4B-B03F-A7BE9728FC00}" type="presParOf" srcId="{0EF76624-20DB-4976-90A0-67FD2233B2A9}" destId="{02FA5D31-9707-4BB7-89B1-3F1CE1FA238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4ADA11-4453-405A-9FD8-C31C8666F53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01FD287-3AAA-4A02-813C-12717F4472CC}">
      <dgm:prSet phldrT="[Текст]" custT="1"/>
      <dgm:spPr/>
      <dgm:t>
        <a:bodyPr/>
        <a:lstStyle/>
        <a:p>
          <a:pPr algn="ctr"/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Мантия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14156D9B-A381-4367-8D21-075F7A8CA841}" type="parTrans" cxnId="{9E3FF838-E810-4D75-9E05-480E05EB70AE}">
      <dgm:prSet/>
      <dgm:spPr/>
      <dgm:t>
        <a:bodyPr/>
        <a:lstStyle/>
        <a:p>
          <a:endParaRPr lang="ru-RU"/>
        </a:p>
      </dgm:t>
    </dgm:pt>
    <dgm:pt modelId="{D363667D-4848-4BFA-8BFB-B3011CBCE5AC}" type="sibTrans" cxnId="{9E3FF838-E810-4D75-9E05-480E05EB70AE}">
      <dgm:prSet/>
      <dgm:spPr/>
      <dgm:t>
        <a:bodyPr/>
        <a:lstStyle/>
        <a:p>
          <a:endParaRPr lang="ru-RU"/>
        </a:p>
      </dgm:t>
    </dgm:pt>
    <dgm:pt modelId="{69E47B7E-27DA-487F-803E-BC7563FE6BD6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Академическая шапочка с кисточкой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0C27E891-C5CB-4C1D-9C7D-D11EBA675FF2}" type="parTrans" cxnId="{A1EFD403-D662-4687-A932-92C6D77033F4}">
      <dgm:prSet/>
      <dgm:spPr/>
      <dgm:t>
        <a:bodyPr/>
        <a:lstStyle/>
        <a:p>
          <a:endParaRPr lang="ru-RU"/>
        </a:p>
      </dgm:t>
    </dgm:pt>
    <dgm:pt modelId="{1A0F92AA-C062-4D06-B2E8-ACF2A7D7EAB2}" type="sibTrans" cxnId="{A1EFD403-D662-4687-A932-92C6D77033F4}">
      <dgm:prSet/>
      <dgm:spPr/>
      <dgm:t>
        <a:bodyPr/>
        <a:lstStyle/>
        <a:p>
          <a:endParaRPr lang="ru-RU"/>
        </a:p>
      </dgm:t>
    </dgm:pt>
    <dgm:pt modelId="{40454247-63C2-472A-A775-E27F2C56E0B6}">
      <dgm:prSet phldrT="[Текст]"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Право на ношение мантии имеют ректор, проректоры, деканы факультетов, директора колледжей и лица, имеющие звания «Почетный профессор учреждения образования «Гродненский государственный университет имени Янки Купалы».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950D5E04-AF4F-4992-8B0B-7CC96AEDB329}" type="parTrans" cxnId="{DDA7BAC0-A38B-40C0-963C-6EE4BC3F0CEC}">
      <dgm:prSet/>
      <dgm:spPr/>
      <dgm:t>
        <a:bodyPr/>
        <a:lstStyle/>
        <a:p>
          <a:endParaRPr lang="ru-RU"/>
        </a:p>
      </dgm:t>
    </dgm:pt>
    <dgm:pt modelId="{E3BE79A8-965E-40F4-8D1E-E64592345367}" type="sibTrans" cxnId="{DDA7BAC0-A38B-40C0-963C-6EE4BC3F0CEC}">
      <dgm:prSet/>
      <dgm:spPr/>
      <dgm:t>
        <a:bodyPr/>
        <a:lstStyle/>
        <a:p>
          <a:endParaRPr lang="ru-RU"/>
        </a:p>
      </dgm:t>
    </dgm:pt>
    <dgm:pt modelId="{5FFD13EA-805D-4AC9-A39D-F1401082FA4E}">
      <dgm:prSet phldrT="[Текст]"/>
      <dgm:spPr/>
      <dgm:t>
        <a:bodyPr/>
        <a:lstStyle/>
        <a:p>
          <a:endParaRPr lang="ru-RU" dirty="0"/>
        </a:p>
      </dgm:t>
    </dgm:pt>
    <dgm:pt modelId="{34212388-6DAC-481F-8649-231CB4693625}" type="sibTrans" cxnId="{CA311F6F-37CA-4DF8-B568-212E5455D5E2}">
      <dgm:prSet/>
      <dgm:spPr/>
      <dgm:t>
        <a:bodyPr/>
        <a:lstStyle/>
        <a:p>
          <a:endParaRPr lang="ru-RU"/>
        </a:p>
      </dgm:t>
    </dgm:pt>
    <dgm:pt modelId="{0150D7B6-B62F-4FC3-BF26-14A20EC2CC68}" type="parTrans" cxnId="{CA311F6F-37CA-4DF8-B568-212E5455D5E2}">
      <dgm:prSet/>
      <dgm:spPr/>
      <dgm:t>
        <a:bodyPr/>
        <a:lstStyle/>
        <a:p>
          <a:endParaRPr lang="ru-RU"/>
        </a:p>
      </dgm:t>
    </dgm:pt>
    <dgm:pt modelId="{ED85A6F2-DEFE-4344-B3EB-A5983D98D28F}">
      <dgm:prSet phldrT="[Текст]"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Право на ношение академической шапочки имеют ректор, проректоры, директора обособленных подразделений, деканы факультетов, лица, имеющие звания «Почетный профессор учреждения образования «Гродненский государственный университет имени Янки Купалы», выпускники магистратуры.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F418257-E673-4971-A171-8E8A96E2937B}" type="parTrans" cxnId="{052D830D-9E11-46E5-BBF6-893D95481985}">
      <dgm:prSet/>
      <dgm:spPr/>
      <dgm:t>
        <a:bodyPr/>
        <a:lstStyle/>
        <a:p>
          <a:endParaRPr lang="ru-RU"/>
        </a:p>
      </dgm:t>
    </dgm:pt>
    <dgm:pt modelId="{74675622-ADC4-4AA1-85B3-2BDC89BE462E}" type="sibTrans" cxnId="{052D830D-9E11-46E5-BBF6-893D95481985}">
      <dgm:prSet/>
      <dgm:spPr/>
      <dgm:t>
        <a:bodyPr/>
        <a:lstStyle/>
        <a:p>
          <a:endParaRPr lang="ru-RU"/>
        </a:p>
      </dgm:t>
    </dgm:pt>
    <dgm:pt modelId="{B1CEB68A-780E-41DA-B35F-C2EA596A4F64}" type="pres">
      <dgm:prSet presAssocID="{C14ADA11-4453-405A-9FD8-C31C8666F534}" presName="linear" presStyleCnt="0">
        <dgm:presLayoutVars>
          <dgm:dir/>
          <dgm:animLvl val="lvl"/>
          <dgm:resizeHandles val="exact"/>
        </dgm:presLayoutVars>
      </dgm:prSet>
      <dgm:spPr/>
    </dgm:pt>
    <dgm:pt modelId="{77F4A96D-7652-45BA-875A-4E3E68322BBC}" type="pres">
      <dgm:prSet presAssocID="{501FD287-3AAA-4A02-813C-12717F4472CC}" presName="parentLin" presStyleCnt="0"/>
      <dgm:spPr/>
    </dgm:pt>
    <dgm:pt modelId="{AA4A6160-6E89-4F34-B675-7CF5C023A10E}" type="pres">
      <dgm:prSet presAssocID="{501FD287-3AAA-4A02-813C-12717F4472CC}" presName="parentLeftMargin" presStyleLbl="node1" presStyleIdx="0" presStyleCnt="3"/>
      <dgm:spPr/>
    </dgm:pt>
    <dgm:pt modelId="{6EA9D66F-5E4F-49FE-9673-80B3AA6F0391}" type="pres">
      <dgm:prSet presAssocID="{501FD287-3AAA-4A02-813C-12717F4472CC}" presName="parentText" presStyleLbl="node1" presStyleIdx="0" presStyleCnt="3" custFlipHor="1" custScaleX="37450">
        <dgm:presLayoutVars>
          <dgm:chMax val="0"/>
          <dgm:bulletEnabled val="1"/>
        </dgm:presLayoutVars>
      </dgm:prSet>
      <dgm:spPr/>
    </dgm:pt>
    <dgm:pt modelId="{235EBF27-5954-47FF-9A8E-F575A6430DEA}" type="pres">
      <dgm:prSet presAssocID="{501FD287-3AAA-4A02-813C-12717F4472CC}" presName="negativeSpace" presStyleCnt="0"/>
      <dgm:spPr/>
    </dgm:pt>
    <dgm:pt modelId="{6827361E-3024-420D-B9C3-142B06586E5D}" type="pres">
      <dgm:prSet presAssocID="{501FD287-3AAA-4A02-813C-12717F4472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D0A889-BBF1-4535-9C24-05229BC24BF4}" type="pres">
      <dgm:prSet presAssocID="{D363667D-4848-4BFA-8BFB-B3011CBCE5AC}" presName="spaceBetweenRectangles" presStyleCnt="0"/>
      <dgm:spPr/>
    </dgm:pt>
    <dgm:pt modelId="{55E135FD-3923-4F7A-80CD-1C048943D44F}" type="pres">
      <dgm:prSet presAssocID="{5FFD13EA-805D-4AC9-A39D-F1401082FA4E}" presName="parentLin" presStyleCnt="0"/>
      <dgm:spPr/>
    </dgm:pt>
    <dgm:pt modelId="{5375D292-EA2C-48A2-ABB3-304755F7964C}" type="pres">
      <dgm:prSet presAssocID="{5FFD13EA-805D-4AC9-A39D-F1401082FA4E}" presName="parentLeftMargin" presStyleLbl="node1" presStyleIdx="0" presStyleCnt="3"/>
      <dgm:spPr/>
    </dgm:pt>
    <dgm:pt modelId="{0D5A6F4C-21FF-4877-BBE9-6576F0A24188}" type="pres">
      <dgm:prSet presAssocID="{5FFD13EA-805D-4AC9-A39D-F1401082FA4E}" presName="parentText" presStyleLbl="node1" presStyleIdx="1" presStyleCnt="3" custFlipVert="1" custScaleY="110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B2B64-B630-49EC-9D5D-856AA5C92E73}" type="pres">
      <dgm:prSet presAssocID="{5FFD13EA-805D-4AC9-A39D-F1401082FA4E}" presName="negativeSpace" presStyleCnt="0"/>
      <dgm:spPr/>
    </dgm:pt>
    <dgm:pt modelId="{6474329D-03B9-41EF-ADEF-3F43A33C30A2}" type="pres">
      <dgm:prSet presAssocID="{5FFD13EA-805D-4AC9-A39D-F1401082FA4E}" presName="childText" presStyleLbl="conFgAcc1" presStyleIdx="1" presStyleCnt="3" custScaleY="12095">
        <dgm:presLayoutVars>
          <dgm:bulletEnabled val="1"/>
        </dgm:presLayoutVars>
      </dgm:prSet>
      <dgm:spPr/>
    </dgm:pt>
    <dgm:pt modelId="{E7897F36-AFEB-47BE-9867-76F4C75472D1}" type="pres">
      <dgm:prSet presAssocID="{34212388-6DAC-481F-8649-231CB4693625}" presName="spaceBetweenRectangles" presStyleCnt="0"/>
      <dgm:spPr/>
    </dgm:pt>
    <dgm:pt modelId="{16C63B64-FC49-4813-95A4-510F44FDCE4F}" type="pres">
      <dgm:prSet presAssocID="{69E47B7E-27DA-487F-803E-BC7563FE6BD6}" presName="parentLin" presStyleCnt="0"/>
      <dgm:spPr/>
    </dgm:pt>
    <dgm:pt modelId="{F4D03065-2C43-4584-86D7-D8602225E32B}" type="pres">
      <dgm:prSet presAssocID="{69E47B7E-27DA-487F-803E-BC7563FE6BD6}" presName="parentLeftMargin" presStyleLbl="node1" presStyleIdx="1" presStyleCnt="3"/>
      <dgm:spPr/>
    </dgm:pt>
    <dgm:pt modelId="{65130401-22B3-425F-930B-C17453D8BBFF}" type="pres">
      <dgm:prSet presAssocID="{69E47B7E-27DA-487F-803E-BC7563FE6BD6}" presName="parentText" presStyleLbl="node1" presStyleIdx="2" presStyleCnt="3" custScaleX="118833" custScaleY="977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443236-C707-4D03-913A-74DCBAE376E8}" type="pres">
      <dgm:prSet presAssocID="{69E47B7E-27DA-487F-803E-BC7563FE6BD6}" presName="negativeSpace" presStyleCnt="0"/>
      <dgm:spPr/>
    </dgm:pt>
    <dgm:pt modelId="{DAC8261B-4AB2-42A6-8013-E4704449EF3C}" type="pres">
      <dgm:prSet presAssocID="{69E47B7E-27DA-487F-803E-BC7563FE6BD6}" presName="childText" presStyleLbl="conFgAcc1" presStyleIdx="2" presStyleCnt="3" custLinFactY="18429" custLinFactNeighborX="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B334E6-BC16-4B6E-A342-5D360B0E25CB}" type="presOf" srcId="{501FD287-3AAA-4A02-813C-12717F4472CC}" destId="{6EA9D66F-5E4F-49FE-9673-80B3AA6F0391}" srcOrd="1" destOrd="0" presId="urn:microsoft.com/office/officeart/2005/8/layout/list1"/>
    <dgm:cxn modelId="{A1EFD403-D662-4687-A932-92C6D77033F4}" srcId="{C14ADA11-4453-405A-9FD8-C31C8666F534}" destId="{69E47B7E-27DA-487F-803E-BC7563FE6BD6}" srcOrd="2" destOrd="0" parTransId="{0C27E891-C5CB-4C1D-9C7D-D11EBA675FF2}" sibTransId="{1A0F92AA-C062-4D06-B2E8-ACF2A7D7EAB2}"/>
    <dgm:cxn modelId="{BD95B76E-E4D5-4B88-B6FF-887EFC392ED3}" type="presOf" srcId="{C14ADA11-4453-405A-9FD8-C31C8666F534}" destId="{B1CEB68A-780E-41DA-B35F-C2EA596A4F64}" srcOrd="0" destOrd="0" presId="urn:microsoft.com/office/officeart/2005/8/layout/list1"/>
    <dgm:cxn modelId="{2F16FF62-2318-41AE-9EDA-11BA771D1BFC}" type="presOf" srcId="{5FFD13EA-805D-4AC9-A39D-F1401082FA4E}" destId="{5375D292-EA2C-48A2-ABB3-304755F7964C}" srcOrd="0" destOrd="0" presId="urn:microsoft.com/office/officeart/2005/8/layout/list1"/>
    <dgm:cxn modelId="{692F05AD-FDBD-4F25-B5EC-A597F4A33ADA}" type="presOf" srcId="{69E47B7E-27DA-487F-803E-BC7563FE6BD6}" destId="{F4D03065-2C43-4584-86D7-D8602225E32B}" srcOrd="0" destOrd="0" presId="urn:microsoft.com/office/officeart/2005/8/layout/list1"/>
    <dgm:cxn modelId="{EC289AB5-5112-4AD7-AEA4-A910A3CCC73D}" type="presOf" srcId="{5FFD13EA-805D-4AC9-A39D-F1401082FA4E}" destId="{0D5A6F4C-21FF-4877-BBE9-6576F0A24188}" srcOrd="1" destOrd="0" presId="urn:microsoft.com/office/officeart/2005/8/layout/list1"/>
    <dgm:cxn modelId="{F0148A41-E494-445E-A420-6553C6127DCF}" type="presOf" srcId="{ED85A6F2-DEFE-4344-B3EB-A5983D98D28F}" destId="{DAC8261B-4AB2-42A6-8013-E4704449EF3C}" srcOrd="0" destOrd="0" presId="urn:microsoft.com/office/officeart/2005/8/layout/list1"/>
    <dgm:cxn modelId="{CA311F6F-37CA-4DF8-B568-212E5455D5E2}" srcId="{C14ADA11-4453-405A-9FD8-C31C8666F534}" destId="{5FFD13EA-805D-4AC9-A39D-F1401082FA4E}" srcOrd="1" destOrd="0" parTransId="{0150D7B6-B62F-4FC3-BF26-14A20EC2CC68}" sibTransId="{34212388-6DAC-481F-8649-231CB4693625}"/>
    <dgm:cxn modelId="{052D830D-9E11-46E5-BBF6-893D95481985}" srcId="{69E47B7E-27DA-487F-803E-BC7563FE6BD6}" destId="{ED85A6F2-DEFE-4344-B3EB-A5983D98D28F}" srcOrd="0" destOrd="0" parTransId="{4F418257-E673-4971-A171-8E8A96E2937B}" sibTransId="{74675622-ADC4-4AA1-85B3-2BDC89BE462E}"/>
    <dgm:cxn modelId="{E0AAC6AC-47C2-43DF-B926-E8E72C705E2D}" type="presOf" srcId="{40454247-63C2-472A-A775-E27F2C56E0B6}" destId="{6827361E-3024-420D-B9C3-142B06586E5D}" srcOrd="0" destOrd="0" presId="urn:microsoft.com/office/officeart/2005/8/layout/list1"/>
    <dgm:cxn modelId="{CFEB93B9-5F10-4748-BD04-3D97D5E0E508}" type="presOf" srcId="{69E47B7E-27DA-487F-803E-BC7563FE6BD6}" destId="{65130401-22B3-425F-930B-C17453D8BBFF}" srcOrd="1" destOrd="0" presId="urn:microsoft.com/office/officeart/2005/8/layout/list1"/>
    <dgm:cxn modelId="{9E3FF838-E810-4D75-9E05-480E05EB70AE}" srcId="{C14ADA11-4453-405A-9FD8-C31C8666F534}" destId="{501FD287-3AAA-4A02-813C-12717F4472CC}" srcOrd="0" destOrd="0" parTransId="{14156D9B-A381-4367-8D21-075F7A8CA841}" sibTransId="{D363667D-4848-4BFA-8BFB-B3011CBCE5AC}"/>
    <dgm:cxn modelId="{DDA7BAC0-A38B-40C0-963C-6EE4BC3F0CEC}" srcId="{501FD287-3AAA-4A02-813C-12717F4472CC}" destId="{40454247-63C2-472A-A775-E27F2C56E0B6}" srcOrd="0" destOrd="0" parTransId="{950D5E04-AF4F-4992-8B0B-7CC96AEDB329}" sibTransId="{E3BE79A8-965E-40F4-8D1E-E64592345367}"/>
    <dgm:cxn modelId="{E36B0355-C0C6-4050-9552-D72A1AF0CEB6}" type="presOf" srcId="{501FD287-3AAA-4A02-813C-12717F4472CC}" destId="{AA4A6160-6E89-4F34-B675-7CF5C023A10E}" srcOrd="0" destOrd="0" presId="urn:microsoft.com/office/officeart/2005/8/layout/list1"/>
    <dgm:cxn modelId="{FC5A6388-A602-450D-BF65-D22EAE7C4D7A}" type="presParOf" srcId="{B1CEB68A-780E-41DA-B35F-C2EA596A4F64}" destId="{77F4A96D-7652-45BA-875A-4E3E68322BBC}" srcOrd="0" destOrd="0" presId="urn:microsoft.com/office/officeart/2005/8/layout/list1"/>
    <dgm:cxn modelId="{4305679A-1C95-4295-8B19-F7DE0842CE0F}" type="presParOf" srcId="{77F4A96D-7652-45BA-875A-4E3E68322BBC}" destId="{AA4A6160-6E89-4F34-B675-7CF5C023A10E}" srcOrd="0" destOrd="0" presId="urn:microsoft.com/office/officeart/2005/8/layout/list1"/>
    <dgm:cxn modelId="{76BFDC81-57E8-42D9-9569-81B99CD6E84A}" type="presParOf" srcId="{77F4A96D-7652-45BA-875A-4E3E68322BBC}" destId="{6EA9D66F-5E4F-49FE-9673-80B3AA6F0391}" srcOrd="1" destOrd="0" presId="urn:microsoft.com/office/officeart/2005/8/layout/list1"/>
    <dgm:cxn modelId="{700006E6-F70C-493A-8D8A-0C9C9E1B98F9}" type="presParOf" srcId="{B1CEB68A-780E-41DA-B35F-C2EA596A4F64}" destId="{235EBF27-5954-47FF-9A8E-F575A6430DEA}" srcOrd="1" destOrd="0" presId="urn:microsoft.com/office/officeart/2005/8/layout/list1"/>
    <dgm:cxn modelId="{5C010766-2A99-4278-A159-E50B861D4656}" type="presParOf" srcId="{B1CEB68A-780E-41DA-B35F-C2EA596A4F64}" destId="{6827361E-3024-420D-B9C3-142B06586E5D}" srcOrd="2" destOrd="0" presId="urn:microsoft.com/office/officeart/2005/8/layout/list1"/>
    <dgm:cxn modelId="{B4762950-8391-4D10-ADC3-EE34409062CD}" type="presParOf" srcId="{B1CEB68A-780E-41DA-B35F-C2EA596A4F64}" destId="{3FD0A889-BBF1-4535-9C24-05229BC24BF4}" srcOrd="3" destOrd="0" presId="urn:microsoft.com/office/officeart/2005/8/layout/list1"/>
    <dgm:cxn modelId="{8907B271-8B94-43C1-BE58-B6E47B38F30B}" type="presParOf" srcId="{B1CEB68A-780E-41DA-B35F-C2EA596A4F64}" destId="{55E135FD-3923-4F7A-80CD-1C048943D44F}" srcOrd="4" destOrd="0" presId="urn:microsoft.com/office/officeart/2005/8/layout/list1"/>
    <dgm:cxn modelId="{55A67BF8-C761-46F4-9D60-FE1A8407D5F5}" type="presParOf" srcId="{55E135FD-3923-4F7A-80CD-1C048943D44F}" destId="{5375D292-EA2C-48A2-ABB3-304755F7964C}" srcOrd="0" destOrd="0" presId="urn:microsoft.com/office/officeart/2005/8/layout/list1"/>
    <dgm:cxn modelId="{E13E025E-99D8-4401-BEA5-A5598816A777}" type="presParOf" srcId="{55E135FD-3923-4F7A-80CD-1C048943D44F}" destId="{0D5A6F4C-21FF-4877-BBE9-6576F0A24188}" srcOrd="1" destOrd="0" presId="urn:microsoft.com/office/officeart/2005/8/layout/list1"/>
    <dgm:cxn modelId="{BAAF21DF-9FB2-4055-B282-CD5091433381}" type="presParOf" srcId="{B1CEB68A-780E-41DA-B35F-C2EA596A4F64}" destId="{ED7B2B64-B630-49EC-9D5D-856AA5C92E73}" srcOrd="5" destOrd="0" presId="urn:microsoft.com/office/officeart/2005/8/layout/list1"/>
    <dgm:cxn modelId="{EC41ED4A-B7F2-4922-BF2B-C83DD5B35206}" type="presParOf" srcId="{B1CEB68A-780E-41DA-B35F-C2EA596A4F64}" destId="{6474329D-03B9-41EF-ADEF-3F43A33C30A2}" srcOrd="6" destOrd="0" presId="urn:microsoft.com/office/officeart/2005/8/layout/list1"/>
    <dgm:cxn modelId="{B982C6A8-7E1A-42B0-A5C9-5EC565533A6A}" type="presParOf" srcId="{B1CEB68A-780E-41DA-B35F-C2EA596A4F64}" destId="{E7897F36-AFEB-47BE-9867-76F4C75472D1}" srcOrd="7" destOrd="0" presId="urn:microsoft.com/office/officeart/2005/8/layout/list1"/>
    <dgm:cxn modelId="{1EF7C067-6FFC-4C47-9218-9123969A9BCA}" type="presParOf" srcId="{B1CEB68A-780E-41DA-B35F-C2EA596A4F64}" destId="{16C63B64-FC49-4813-95A4-510F44FDCE4F}" srcOrd="8" destOrd="0" presId="urn:microsoft.com/office/officeart/2005/8/layout/list1"/>
    <dgm:cxn modelId="{96B8DD99-AD60-41F8-A919-28F3D1CF06D8}" type="presParOf" srcId="{16C63B64-FC49-4813-95A4-510F44FDCE4F}" destId="{F4D03065-2C43-4584-86D7-D8602225E32B}" srcOrd="0" destOrd="0" presId="urn:microsoft.com/office/officeart/2005/8/layout/list1"/>
    <dgm:cxn modelId="{8192C3A0-63D8-4592-99C3-4667B209A015}" type="presParOf" srcId="{16C63B64-FC49-4813-95A4-510F44FDCE4F}" destId="{65130401-22B3-425F-930B-C17453D8BBFF}" srcOrd="1" destOrd="0" presId="urn:microsoft.com/office/officeart/2005/8/layout/list1"/>
    <dgm:cxn modelId="{AE10DE04-3228-4532-BF6C-4B8EF73FAD77}" type="presParOf" srcId="{B1CEB68A-780E-41DA-B35F-C2EA596A4F64}" destId="{9D443236-C707-4D03-913A-74DCBAE376E8}" srcOrd="9" destOrd="0" presId="urn:microsoft.com/office/officeart/2005/8/layout/list1"/>
    <dgm:cxn modelId="{F2CCA27A-2176-4448-85D7-2D509A5F8962}" type="presParOf" srcId="{B1CEB68A-780E-41DA-B35F-C2EA596A4F64}" destId="{DAC8261B-4AB2-42A6-8013-E4704449EF3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5479E-2C36-4581-866A-B2EDDE817487}">
      <dsp:nvSpPr>
        <dsp:cNvPr id="0" name=""/>
        <dsp:cNvSpPr/>
      </dsp:nvSpPr>
      <dsp:spPr>
        <a:xfrm>
          <a:off x="13" y="432052"/>
          <a:ext cx="7843141" cy="690708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063FB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Корпоративный кодекс принят в университете </a:t>
          </a: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целью: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243" y="452282"/>
        <a:ext cx="7802681" cy="650248"/>
      </dsp:txXfrm>
    </dsp:sp>
    <dsp:sp modelId="{3376A505-4923-4A13-9150-CAB59D281600}">
      <dsp:nvSpPr>
        <dsp:cNvPr id="0" name=""/>
        <dsp:cNvSpPr/>
      </dsp:nvSpPr>
      <dsp:spPr>
        <a:xfrm>
          <a:off x="784327" y="1122761"/>
          <a:ext cx="838618" cy="944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4571"/>
              </a:lnTo>
              <a:lnTo>
                <a:pt x="838618" y="944571"/>
              </a:lnTo>
            </a:path>
          </a:pathLst>
        </a:custGeom>
        <a:noFill/>
        <a:ln w="25400" cap="flat" cmpd="sng" algn="ctr">
          <a:solidFill>
            <a:srgbClr val="05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ABF78-BA74-4014-A3D3-1DAD382D09CE}">
      <dsp:nvSpPr>
        <dsp:cNvPr id="0" name=""/>
        <dsp:cNvSpPr/>
      </dsp:nvSpPr>
      <dsp:spPr>
        <a:xfrm>
          <a:off x="1622946" y="1425666"/>
          <a:ext cx="6970080" cy="12833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определения корпоративных ценностей, норм и правил поведения, способствующих реализации Миссии, Видения, Политики в области качества, Стратегии университета и иных документов, определяющих его деятельность;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60534" y="1463254"/>
        <a:ext cx="6894904" cy="1208158"/>
      </dsp:txXfrm>
    </dsp:sp>
    <dsp:sp modelId="{3CE99202-5495-45C8-9265-C1D512ADC45D}">
      <dsp:nvSpPr>
        <dsp:cNvPr id="0" name=""/>
        <dsp:cNvSpPr/>
      </dsp:nvSpPr>
      <dsp:spPr>
        <a:xfrm>
          <a:off x="784327" y="1122761"/>
          <a:ext cx="822148" cy="1946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6509"/>
              </a:lnTo>
              <a:lnTo>
                <a:pt x="822148" y="1946509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050979-CAB8-4F74-A84D-F9E4A03521F0}">
      <dsp:nvSpPr>
        <dsp:cNvPr id="0" name=""/>
        <dsp:cNvSpPr/>
      </dsp:nvSpPr>
      <dsp:spPr>
        <a:xfrm>
          <a:off x="1606475" y="2873865"/>
          <a:ext cx="7034484" cy="3908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63FB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развития и укрепления корпоративной культуры;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17921" y="2885311"/>
        <a:ext cx="7011592" cy="367918"/>
      </dsp:txXfrm>
    </dsp:sp>
    <dsp:sp modelId="{83134D37-3759-42C3-AF33-3CEABE25C602}">
      <dsp:nvSpPr>
        <dsp:cNvPr id="0" name=""/>
        <dsp:cNvSpPr/>
      </dsp:nvSpPr>
      <dsp:spPr>
        <a:xfrm>
          <a:off x="784327" y="1122761"/>
          <a:ext cx="800924" cy="25190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9015"/>
              </a:lnTo>
              <a:lnTo>
                <a:pt x="800924" y="2519015"/>
              </a:lnTo>
            </a:path>
          </a:pathLst>
        </a:custGeom>
        <a:noFill/>
        <a:ln w="25400" cap="flat" cmpd="sng" algn="ctr">
          <a:solidFill>
            <a:srgbClr val="074CE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90CDAB-3B24-47CE-AC93-579383FDD294}">
      <dsp:nvSpPr>
        <dsp:cNvPr id="0" name=""/>
        <dsp:cNvSpPr/>
      </dsp:nvSpPr>
      <dsp:spPr>
        <a:xfrm>
          <a:off x="1585251" y="3427452"/>
          <a:ext cx="7055708" cy="4286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поддержания в коллективе духа сплоченности и взаимоуважения;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97806" y="3440007"/>
        <a:ext cx="7030598" cy="403539"/>
      </dsp:txXfrm>
    </dsp:sp>
    <dsp:sp modelId="{5C83C653-C3D9-4E72-A8E9-D78699A82F19}">
      <dsp:nvSpPr>
        <dsp:cNvPr id="0" name=""/>
        <dsp:cNvSpPr/>
      </dsp:nvSpPr>
      <dsp:spPr>
        <a:xfrm>
          <a:off x="784327" y="1122761"/>
          <a:ext cx="794410" cy="3255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5234"/>
              </a:lnTo>
              <a:lnTo>
                <a:pt x="794410" y="3255234"/>
              </a:lnTo>
            </a:path>
          </a:pathLst>
        </a:custGeom>
        <a:noFill/>
        <a:ln w="25400" cap="flat" cmpd="sng" algn="ctr">
          <a:solidFill>
            <a:srgbClr val="05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5319A9-61C2-472C-8D30-AF21FBB815F5}">
      <dsp:nvSpPr>
        <dsp:cNvPr id="0" name=""/>
        <dsp:cNvSpPr/>
      </dsp:nvSpPr>
      <dsp:spPr>
        <a:xfrm>
          <a:off x="1578738" y="4016357"/>
          <a:ext cx="7062221" cy="7232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повышения ответственности членов коллектива за результаты своей деятельности и деятельности университета в целом.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99922" y="4037541"/>
        <a:ext cx="7019853" cy="6809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87890-C18B-45A9-94D3-07C23384B483}">
      <dsp:nvSpPr>
        <dsp:cNvPr id="0" name=""/>
        <dsp:cNvSpPr/>
      </dsp:nvSpPr>
      <dsp:spPr>
        <a:xfrm rot="19200000">
          <a:off x="-144263" y="1846765"/>
          <a:ext cx="2754405" cy="1830650"/>
        </a:xfrm>
        <a:prstGeom prst="round2Same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31750" rIns="952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государственные праздники и праздничные дни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26177" y="1925676"/>
        <a:ext cx="2575675" cy="1741285"/>
      </dsp:txXfrm>
    </dsp:sp>
    <dsp:sp modelId="{4F4CDDEC-DCA3-4094-8762-27E4CD80144F}">
      <dsp:nvSpPr>
        <dsp:cNvPr id="0" name=""/>
        <dsp:cNvSpPr/>
      </dsp:nvSpPr>
      <dsp:spPr>
        <a:xfrm>
          <a:off x="2643084" y="791859"/>
          <a:ext cx="2886201" cy="1863469"/>
        </a:xfrm>
        <a:prstGeom prst="round2SameRect">
          <a:avLst/>
        </a:prstGeom>
        <a:solidFill>
          <a:schemeClr val="accent6">
            <a:shade val="50000"/>
            <a:hueOff val="0"/>
            <a:satOff val="-24950"/>
            <a:lumOff val="331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31750" rIns="952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праздничные и знаменательные даты города, области, республики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34051" y="882826"/>
        <a:ext cx="2704267" cy="1772502"/>
      </dsp:txXfrm>
    </dsp:sp>
    <dsp:sp modelId="{B0F7044E-6651-4D8A-B29E-E339911A06AB}">
      <dsp:nvSpPr>
        <dsp:cNvPr id="0" name=""/>
        <dsp:cNvSpPr/>
      </dsp:nvSpPr>
      <dsp:spPr>
        <a:xfrm rot="2400000">
          <a:off x="5504996" y="1790076"/>
          <a:ext cx="2868866" cy="1944027"/>
        </a:xfrm>
        <a:prstGeom prst="round2SameRect">
          <a:avLst/>
        </a:prstGeom>
        <a:solidFill>
          <a:schemeClr val="accent6">
            <a:shade val="50000"/>
            <a:hueOff val="0"/>
            <a:satOff val="-24950"/>
            <a:lumOff val="331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31750" rIns="952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корпоративные праздники и мероприятия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69396" y="1873875"/>
        <a:ext cx="2679066" cy="18491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92A744-D7FA-4E77-8009-1B557A3D8D2B}">
      <dsp:nvSpPr>
        <dsp:cNvPr id="0" name=""/>
        <dsp:cNvSpPr/>
      </dsp:nvSpPr>
      <dsp:spPr>
        <a:xfrm>
          <a:off x="1926215" y="2196244"/>
          <a:ext cx="234748" cy="2012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374" y="0"/>
              </a:lnTo>
              <a:lnTo>
                <a:pt x="117374" y="2012895"/>
              </a:lnTo>
              <a:lnTo>
                <a:pt x="234748" y="2012895"/>
              </a:lnTo>
            </a:path>
          </a:pathLst>
        </a:custGeom>
        <a:noFill/>
        <a:ln w="25400" cap="flat" cmpd="sng" algn="ctr">
          <a:solidFill>
            <a:srgbClr val="05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992926" y="3152028"/>
        <a:ext cx="101326" cy="101326"/>
      </dsp:txXfrm>
    </dsp:sp>
    <dsp:sp modelId="{F6183D2D-5553-4225-A907-974E80FC752D}">
      <dsp:nvSpPr>
        <dsp:cNvPr id="0" name=""/>
        <dsp:cNvSpPr/>
      </dsp:nvSpPr>
      <dsp:spPr>
        <a:xfrm>
          <a:off x="1926215" y="2196244"/>
          <a:ext cx="234748" cy="1565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374" y="0"/>
              </a:lnTo>
              <a:lnTo>
                <a:pt x="117374" y="1565585"/>
              </a:lnTo>
              <a:lnTo>
                <a:pt x="234748" y="1565585"/>
              </a:lnTo>
            </a:path>
          </a:pathLst>
        </a:custGeom>
        <a:noFill/>
        <a:ln w="25400" cap="flat" cmpd="sng" algn="ctr">
          <a:solidFill>
            <a:srgbClr val="05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>
            <a:solidFill>
              <a:srgbClr val="053399"/>
            </a:solidFill>
          </a:endParaRPr>
        </a:p>
      </dsp:txBody>
      <dsp:txXfrm>
        <a:off x="2004012" y="2939459"/>
        <a:ext cx="79154" cy="79154"/>
      </dsp:txXfrm>
    </dsp:sp>
    <dsp:sp modelId="{F25AA12F-28FD-43E5-BF9F-907C1141599F}">
      <dsp:nvSpPr>
        <dsp:cNvPr id="0" name=""/>
        <dsp:cNvSpPr/>
      </dsp:nvSpPr>
      <dsp:spPr>
        <a:xfrm>
          <a:off x="1926215" y="2196244"/>
          <a:ext cx="234748" cy="1118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374" y="0"/>
              </a:lnTo>
              <a:lnTo>
                <a:pt x="117374" y="1118275"/>
              </a:lnTo>
              <a:lnTo>
                <a:pt x="234748" y="1118275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15023" y="2726815"/>
        <a:ext cx="57132" cy="57132"/>
      </dsp:txXfrm>
    </dsp:sp>
    <dsp:sp modelId="{3326085B-354B-4850-86D2-84D25E5ED73B}">
      <dsp:nvSpPr>
        <dsp:cNvPr id="0" name=""/>
        <dsp:cNvSpPr/>
      </dsp:nvSpPr>
      <dsp:spPr>
        <a:xfrm>
          <a:off x="1926215" y="2196244"/>
          <a:ext cx="234748" cy="670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374" y="0"/>
              </a:lnTo>
              <a:lnTo>
                <a:pt x="117374" y="670965"/>
              </a:lnTo>
              <a:lnTo>
                <a:pt x="234748" y="670965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25818" y="2513955"/>
        <a:ext cx="35542" cy="35542"/>
      </dsp:txXfrm>
    </dsp:sp>
    <dsp:sp modelId="{E533E7BD-A630-48AB-ABE4-98F465422819}">
      <dsp:nvSpPr>
        <dsp:cNvPr id="0" name=""/>
        <dsp:cNvSpPr/>
      </dsp:nvSpPr>
      <dsp:spPr>
        <a:xfrm>
          <a:off x="1926215" y="2196244"/>
          <a:ext cx="234748" cy="2236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374" y="0"/>
              </a:lnTo>
              <a:lnTo>
                <a:pt x="117374" y="223655"/>
              </a:lnTo>
              <a:lnTo>
                <a:pt x="234748" y="223655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35483" y="2299965"/>
        <a:ext cx="16211" cy="16211"/>
      </dsp:txXfrm>
    </dsp:sp>
    <dsp:sp modelId="{624676B0-310A-4E45-A7EF-A8255700412F}">
      <dsp:nvSpPr>
        <dsp:cNvPr id="0" name=""/>
        <dsp:cNvSpPr/>
      </dsp:nvSpPr>
      <dsp:spPr>
        <a:xfrm>
          <a:off x="1926215" y="1972588"/>
          <a:ext cx="234748" cy="223655"/>
        </a:xfrm>
        <a:custGeom>
          <a:avLst/>
          <a:gdLst/>
          <a:ahLst/>
          <a:cxnLst/>
          <a:rect l="0" t="0" r="0" b="0"/>
          <a:pathLst>
            <a:path>
              <a:moveTo>
                <a:pt x="0" y="223655"/>
              </a:moveTo>
              <a:lnTo>
                <a:pt x="117374" y="223655"/>
              </a:lnTo>
              <a:lnTo>
                <a:pt x="117374" y="0"/>
              </a:lnTo>
              <a:lnTo>
                <a:pt x="234748" y="0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35483" y="2076310"/>
        <a:ext cx="16211" cy="16211"/>
      </dsp:txXfrm>
    </dsp:sp>
    <dsp:sp modelId="{CD99ED6B-DAB9-4CD4-90AE-CF0A5F98BC0C}">
      <dsp:nvSpPr>
        <dsp:cNvPr id="0" name=""/>
        <dsp:cNvSpPr/>
      </dsp:nvSpPr>
      <dsp:spPr>
        <a:xfrm>
          <a:off x="1926215" y="1525278"/>
          <a:ext cx="234748" cy="670965"/>
        </a:xfrm>
        <a:custGeom>
          <a:avLst/>
          <a:gdLst/>
          <a:ahLst/>
          <a:cxnLst/>
          <a:rect l="0" t="0" r="0" b="0"/>
          <a:pathLst>
            <a:path>
              <a:moveTo>
                <a:pt x="0" y="670965"/>
              </a:moveTo>
              <a:lnTo>
                <a:pt x="117374" y="670965"/>
              </a:lnTo>
              <a:lnTo>
                <a:pt x="117374" y="0"/>
              </a:lnTo>
              <a:lnTo>
                <a:pt x="234748" y="0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25818" y="1842990"/>
        <a:ext cx="35542" cy="35542"/>
      </dsp:txXfrm>
    </dsp:sp>
    <dsp:sp modelId="{17D95E35-A599-431F-B612-6824B50D9B1D}">
      <dsp:nvSpPr>
        <dsp:cNvPr id="0" name=""/>
        <dsp:cNvSpPr/>
      </dsp:nvSpPr>
      <dsp:spPr>
        <a:xfrm>
          <a:off x="1926215" y="1077968"/>
          <a:ext cx="234748" cy="1118275"/>
        </a:xfrm>
        <a:custGeom>
          <a:avLst/>
          <a:gdLst/>
          <a:ahLst/>
          <a:cxnLst/>
          <a:rect l="0" t="0" r="0" b="0"/>
          <a:pathLst>
            <a:path>
              <a:moveTo>
                <a:pt x="0" y="1118275"/>
              </a:moveTo>
              <a:lnTo>
                <a:pt x="117374" y="1118275"/>
              </a:lnTo>
              <a:lnTo>
                <a:pt x="117374" y="0"/>
              </a:lnTo>
              <a:lnTo>
                <a:pt x="234748" y="0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15023" y="1608540"/>
        <a:ext cx="57132" cy="57132"/>
      </dsp:txXfrm>
    </dsp:sp>
    <dsp:sp modelId="{57B68496-1CDF-488F-BADE-1C0FDB5254D7}">
      <dsp:nvSpPr>
        <dsp:cNvPr id="0" name=""/>
        <dsp:cNvSpPr/>
      </dsp:nvSpPr>
      <dsp:spPr>
        <a:xfrm>
          <a:off x="1926215" y="630658"/>
          <a:ext cx="234748" cy="1565585"/>
        </a:xfrm>
        <a:custGeom>
          <a:avLst/>
          <a:gdLst/>
          <a:ahLst/>
          <a:cxnLst/>
          <a:rect l="0" t="0" r="0" b="0"/>
          <a:pathLst>
            <a:path>
              <a:moveTo>
                <a:pt x="0" y="1565585"/>
              </a:moveTo>
              <a:lnTo>
                <a:pt x="117374" y="1565585"/>
              </a:lnTo>
              <a:lnTo>
                <a:pt x="117374" y="0"/>
              </a:lnTo>
              <a:lnTo>
                <a:pt x="234748" y="0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004012" y="1373873"/>
        <a:ext cx="79154" cy="79154"/>
      </dsp:txXfrm>
    </dsp:sp>
    <dsp:sp modelId="{6314A141-578C-4F79-AA96-019F4B46224C}">
      <dsp:nvSpPr>
        <dsp:cNvPr id="0" name=""/>
        <dsp:cNvSpPr/>
      </dsp:nvSpPr>
      <dsp:spPr>
        <a:xfrm>
          <a:off x="1926215" y="183348"/>
          <a:ext cx="234748" cy="2012895"/>
        </a:xfrm>
        <a:custGeom>
          <a:avLst/>
          <a:gdLst/>
          <a:ahLst/>
          <a:cxnLst/>
          <a:rect l="0" t="0" r="0" b="0"/>
          <a:pathLst>
            <a:path>
              <a:moveTo>
                <a:pt x="0" y="2012895"/>
              </a:moveTo>
              <a:lnTo>
                <a:pt x="117374" y="2012895"/>
              </a:lnTo>
              <a:lnTo>
                <a:pt x="117374" y="0"/>
              </a:lnTo>
              <a:lnTo>
                <a:pt x="234748" y="0"/>
              </a:lnTo>
            </a:path>
          </a:pathLst>
        </a:cu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992926" y="1139132"/>
        <a:ext cx="101326" cy="101326"/>
      </dsp:txXfrm>
    </dsp:sp>
    <dsp:sp modelId="{EA2E21C6-386B-45CB-B72B-25ABAA594E66}">
      <dsp:nvSpPr>
        <dsp:cNvPr id="0" name=""/>
        <dsp:cNvSpPr/>
      </dsp:nvSpPr>
      <dsp:spPr>
        <a:xfrm rot="16200000">
          <a:off x="-135031" y="1912946"/>
          <a:ext cx="3555899" cy="566595"/>
        </a:xfrm>
        <a:prstGeom prst="rect">
          <a:avLst/>
        </a:prstGeom>
        <a:solidFill>
          <a:srgbClr val="FFFFCC"/>
        </a:solidFill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53399"/>
              </a:solidFill>
              <a:latin typeface="Times New Roman" pitchFamily="18" charset="0"/>
              <a:cs typeface="Times New Roman" pitchFamily="18" charset="0"/>
            </a:rPr>
            <a:t>Ключевые</a:t>
          </a:r>
          <a:endParaRPr lang="ru-RU" sz="2400" b="1" kern="1200" dirty="0">
            <a:solidFill>
              <a:srgbClr val="0533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-135031" y="1912946"/>
        <a:ext cx="3555899" cy="566595"/>
      </dsp:txXfrm>
    </dsp:sp>
    <dsp:sp modelId="{366CD304-6079-426B-8F76-E207B0F3D16F}">
      <dsp:nvSpPr>
        <dsp:cNvPr id="0" name=""/>
        <dsp:cNvSpPr/>
      </dsp:nvSpPr>
      <dsp:spPr>
        <a:xfrm>
          <a:off x="2160964" y="4424"/>
          <a:ext cx="411226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Человек как источник успеха 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2160964" y="4424"/>
        <a:ext cx="4112263" cy="357848"/>
      </dsp:txXfrm>
    </dsp:sp>
    <dsp:sp modelId="{03249742-0D9D-4785-8F8A-72EA05CE04F4}">
      <dsp:nvSpPr>
        <dsp:cNvPr id="0" name=""/>
        <dsp:cNvSpPr/>
      </dsp:nvSpPr>
      <dsp:spPr>
        <a:xfrm>
          <a:off x="2160964" y="451734"/>
          <a:ext cx="411226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Профессионализм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2160964" y="451734"/>
        <a:ext cx="4112263" cy="357848"/>
      </dsp:txXfrm>
    </dsp:sp>
    <dsp:sp modelId="{DBF4AFF8-9AD1-4458-9A90-5E01BEAF77B5}">
      <dsp:nvSpPr>
        <dsp:cNvPr id="0" name=""/>
        <dsp:cNvSpPr/>
      </dsp:nvSpPr>
      <dsp:spPr>
        <a:xfrm>
          <a:off x="2160964" y="899044"/>
          <a:ext cx="411226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Партнерство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2160964" y="899044"/>
        <a:ext cx="4112263" cy="357848"/>
      </dsp:txXfrm>
    </dsp:sp>
    <dsp:sp modelId="{F5A63D09-94B3-49C7-B4BA-C7E04FC29422}">
      <dsp:nvSpPr>
        <dsp:cNvPr id="0" name=""/>
        <dsp:cNvSpPr/>
      </dsp:nvSpPr>
      <dsp:spPr>
        <a:xfrm>
          <a:off x="2160964" y="1346354"/>
          <a:ext cx="411226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Преемственность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2160964" y="1346354"/>
        <a:ext cx="4112263" cy="357848"/>
      </dsp:txXfrm>
    </dsp:sp>
    <dsp:sp modelId="{7296E844-923B-4E3B-8CBC-B8D9FF7E661A}">
      <dsp:nvSpPr>
        <dsp:cNvPr id="0" name=""/>
        <dsp:cNvSpPr/>
      </dsp:nvSpPr>
      <dsp:spPr>
        <a:xfrm>
          <a:off x="2160964" y="1793664"/>
          <a:ext cx="411226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Социальная справедливость 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2160964" y="1793664"/>
        <a:ext cx="4112263" cy="357848"/>
      </dsp:txXfrm>
    </dsp:sp>
    <dsp:sp modelId="{2881F214-2A97-4BA4-8FB4-88EF08E73BC2}">
      <dsp:nvSpPr>
        <dsp:cNvPr id="0" name=""/>
        <dsp:cNvSpPr/>
      </dsp:nvSpPr>
      <dsp:spPr>
        <a:xfrm>
          <a:off x="2160964" y="2240975"/>
          <a:ext cx="411226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Инновации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2160964" y="2240975"/>
        <a:ext cx="4112263" cy="357848"/>
      </dsp:txXfrm>
    </dsp:sp>
    <dsp:sp modelId="{A06CE5A1-7F4C-4C2F-87D7-D1BB9EE2960B}">
      <dsp:nvSpPr>
        <dsp:cNvPr id="0" name=""/>
        <dsp:cNvSpPr/>
      </dsp:nvSpPr>
      <dsp:spPr>
        <a:xfrm>
          <a:off x="2160964" y="2688285"/>
          <a:ext cx="411226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Предпринимательская активность 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2160964" y="2688285"/>
        <a:ext cx="4112263" cy="357848"/>
      </dsp:txXfrm>
    </dsp:sp>
    <dsp:sp modelId="{693B3DDE-E743-47A2-A652-CDC97CDE58C4}">
      <dsp:nvSpPr>
        <dsp:cNvPr id="0" name=""/>
        <dsp:cNvSpPr/>
      </dsp:nvSpPr>
      <dsp:spPr>
        <a:xfrm>
          <a:off x="2160964" y="3135595"/>
          <a:ext cx="411226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Креативность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2160964" y="3135595"/>
        <a:ext cx="4112263" cy="357848"/>
      </dsp:txXfrm>
    </dsp:sp>
    <dsp:sp modelId="{0CD97FFE-1261-495E-9255-CC468BEC3D00}">
      <dsp:nvSpPr>
        <dsp:cNvPr id="0" name=""/>
        <dsp:cNvSpPr/>
      </dsp:nvSpPr>
      <dsp:spPr>
        <a:xfrm>
          <a:off x="2160964" y="3582905"/>
          <a:ext cx="4062403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Патриотизм и гражданственность </a:t>
          </a:r>
          <a:endParaRPr lang="ru-RU" sz="20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60964" y="3582905"/>
        <a:ext cx="4062403" cy="357848"/>
      </dsp:txXfrm>
    </dsp:sp>
    <dsp:sp modelId="{4613CAE4-796B-42B4-9EF7-98B8D26D96F4}">
      <dsp:nvSpPr>
        <dsp:cNvPr id="0" name=""/>
        <dsp:cNvSpPr/>
      </dsp:nvSpPr>
      <dsp:spPr>
        <a:xfrm>
          <a:off x="2160964" y="4030215"/>
          <a:ext cx="4096652" cy="357848"/>
        </a:xfrm>
        <a:prstGeom prst="rect">
          <a:avLst/>
        </a:prstGeom>
        <a:noFill/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Диалог культур </a:t>
          </a:r>
          <a:endParaRPr lang="ru-RU" sz="2000" b="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60964" y="4030215"/>
        <a:ext cx="4096652" cy="3578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471DC-E682-459D-A240-F03756D19475}">
      <dsp:nvSpPr>
        <dsp:cNvPr id="0" name=""/>
        <dsp:cNvSpPr/>
      </dsp:nvSpPr>
      <dsp:spPr>
        <a:xfrm>
          <a:off x="0" y="24312"/>
          <a:ext cx="8496943" cy="748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itchFamily="18" charset="0"/>
              <a:cs typeface="Times New Roman" pitchFamily="18" charset="0"/>
            </a:rPr>
            <a:t>Принципы корпоративного менеджмента:</a:t>
          </a:r>
          <a:endParaRPr lang="ru-RU" sz="3200" kern="1200" dirty="0"/>
        </a:p>
      </dsp:txBody>
      <dsp:txXfrm>
        <a:off x="36553" y="60865"/>
        <a:ext cx="8423837" cy="675694"/>
      </dsp:txXfrm>
    </dsp:sp>
    <dsp:sp modelId="{F85F2630-9015-48A4-9FF2-540C664CA37A}">
      <dsp:nvSpPr>
        <dsp:cNvPr id="0" name=""/>
        <dsp:cNvSpPr/>
      </dsp:nvSpPr>
      <dsp:spPr>
        <a:xfrm>
          <a:off x="144023" y="773112"/>
          <a:ext cx="8208896" cy="3841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778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smtClean="0">
              <a:latin typeface="Times New Roman" pitchFamily="18" charset="0"/>
              <a:cs typeface="Times New Roman" pitchFamily="18" charset="0"/>
            </a:rPr>
            <a:t>уважение личности;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забота о благосостоянии всех членов коллектива; 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внимание к индивидуальным особенностям каждого Купаловца и создание условий для развития потенциала Купаловцев во всех сферах их деятельности;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поощрение эффективного лидерства; 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социальная и правовая защита Купаловцев;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нетерпимость к коррупционному поведению и пресечение любых его проявлений.</a:t>
          </a: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4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144023" y="773112"/>
        <a:ext cx="8208896" cy="3841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8DE09-CD02-4F06-9D12-420124B3D2FC}">
      <dsp:nvSpPr>
        <dsp:cNvPr id="0" name=""/>
        <dsp:cNvSpPr/>
      </dsp:nvSpPr>
      <dsp:spPr>
        <a:xfrm>
          <a:off x="0" y="2151"/>
          <a:ext cx="842493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DA3DE0-3E30-4E11-BF94-6F003C6092AE}">
      <dsp:nvSpPr>
        <dsp:cNvPr id="0" name=""/>
        <dsp:cNvSpPr/>
      </dsp:nvSpPr>
      <dsp:spPr>
        <a:xfrm>
          <a:off x="0" y="2151"/>
          <a:ext cx="2106291" cy="4402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Средства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корпоративных коммуникаций </a:t>
          </a:r>
          <a:r>
            <a:rPr lang="ru-RU" sz="2200" kern="12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университета: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151"/>
        <a:ext cx="2106291" cy="4402929"/>
      </dsp:txXfrm>
    </dsp:sp>
    <dsp:sp modelId="{B63E8B70-5D19-49B5-840C-0DFC0B293E3B}">
      <dsp:nvSpPr>
        <dsp:cNvPr id="0" name=""/>
        <dsp:cNvSpPr/>
      </dsp:nvSpPr>
      <dsp:spPr>
        <a:xfrm>
          <a:off x="2224643" y="36818"/>
          <a:ext cx="6193767" cy="693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печатные и электронные периодические издания;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24643" y="36818"/>
        <a:ext cx="6193767" cy="693332"/>
      </dsp:txXfrm>
    </dsp:sp>
    <dsp:sp modelId="{452CC94B-14CD-4435-8396-C6174366C366}">
      <dsp:nvSpPr>
        <dsp:cNvPr id="0" name=""/>
        <dsp:cNvSpPr/>
      </dsp:nvSpPr>
      <dsp:spPr>
        <a:xfrm>
          <a:off x="2106291" y="730150"/>
          <a:ext cx="63121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2611F9-19C8-44B3-9F68-36AB03B1C287}">
      <dsp:nvSpPr>
        <dsp:cNvPr id="0" name=""/>
        <dsp:cNvSpPr/>
      </dsp:nvSpPr>
      <dsp:spPr>
        <a:xfrm>
          <a:off x="2194294" y="648074"/>
          <a:ext cx="6193767" cy="693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цифровые средства </a:t>
          </a:r>
          <a:r>
            <a:rPr lang="ru-RU" sz="2200" kern="1200" dirty="0" err="1" smtClean="0">
              <a:latin typeface="Times New Roman" pitchFamily="18" charset="0"/>
              <a:cs typeface="Times New Roman" pitchFamily="18" charset="0"/>
            </a:rPr>
            <a:t>медиакоммуникации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;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4294" y="648074"/>
        <a:ext cx="6193767" cy="693332"/>
      </dsp:txXfrm>
    </dsp:sp>
    <dsp:sp modelId="{0F3907CE-383D-4870-80E7-0AD776C1ABF7}">
      <dsp:nvSpPr>
        <dsp:cNvPr id="0" name=""/>
        <dsp:cNvSpPr/>
      </dsp:nvSpPr>
      <dsp:spPr>
        <a:xfrm>
          <a:off x="2106291" y="1458149"/>
          <a:ext cx="63121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C64CA7-4E8E-4770-A548-1154D59E4EC1}">
      <dsp:nvSpPr>
        <dsp:cNvPr id="0" name=""/>
        <dsp:cNvSpPr/>
      </dsp:nvSpPr>
      <dsp:spPr>
        <a:xfrm>
          <a:off x="2194294" y="1224136"/>
          <a:ext cx="6193767" cy="693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информационные стенды;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4294" y="1224136"/>
        <a:ext cx="6193767" cy="693332"/>
      </dsp:txXfrm>
    </dsp:sp>
    <dsp:sp modelId="{0818AF11-F750-4886-84E8-BEBFF8151C22}">
      <dsp:nvSpPr>
        <dsp:cNvPr id="0" name=""/>
        <dsp:cNvSpPr/>
      </dsp:nvSpPr>
      <dsp:spPr>
        <a:xfrm>
          <a:off x="2106291" y="2186148"/>
          <a:ext cx="63121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E3C76D-F73F-4055-A070-9DD67F6E93FB}">
      <dsp:nvSpPr>
        <dsp:cNvPr id="0" name=""/>
        <dsp:cNvSpPr/>
      </dsp:nvSpPr>
      <dsp:spPr>
        <a:xfrm>
          <a:off x="2231168" y="1800205"/>
          <a:ext cx="6193767" cy="693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информационная, рекламно-</a:t>
          </a:r>
          <a:r>
            <a:rPr lang="ru-RU" sz="2200" kern="1200" dirty="0" err="1" smtClean="0">
              <a:latin typeface="Times New Roman" pitchFamily="18" charset="0"/>
              <a:cs typeface="Times New Roman" pitchFamily="18" charset="0"/>
            </a:rPr>
            <a:t>имиджевая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печатная и электронная продукция </a:t>
          </a:r>
          <a:r>
            <a:rPr lang="ru-RU" sz="2200" kern="12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университета;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31168" y="1800205"/>
        <a:ext cx="6193767" cy="693332"/>
      </dsp:txXfrm>
    </dsp:sp>
    <dsp:sp modelId="{3083ADE4-C56A-4B27-AEDF-51D707E0BC74}">
      <dsp:nvSpPr>
        <dsp:cNvPr id="0" name=""/>
        <dsp:cNvSpPr/>
      </dsp:nvSpPr>
      <dsp:spPr>
        <a:xfrm>
          <a:off x="2106291" y="2914147"/>
          <a:ext cx="63121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9457AB-7ADE-46B0-9800-55FD867062EC}">
      <dsp:nvSpPr>
        <dsp:cNvPr id="0" name=""/>
        <dsp:cNvSpPr/>
      </dsp:nvSpPr>
      <dsp:spPr>
        <a:xfrm>
          <a:off x="2224643" y="2948814"/>
          <a:ext cx="6193767" cy="693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средства наружной рекламы;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24643" y="2948814"/>
        <a:ext cx="6193767" cy="693332"/>
      </dsp:txXfrm>
    </dsp:sp>
    <dsp:sp modelId="{11F3901E-851C-4035-979B-06DC694B3789}">
      <dsp:nvSpPr>
        <dsp:cNvPr id="0" name=""/>
        <dsp:cNvSpPr/>
      </dsp:nvSpPr>
      <dsp:spPr>
        <a:xfrm>
          <a:off x="2106291" y="3642146"/>
          <a:ext cx="63121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96EEFD-4762-4F67-9B30-0ABA46EFE64A}">
      <dsp:nvSpPr>
        <dsp:cNvPr id="0" name=""/>
        <dsp:cNvSpPr/>
      </dsp:nvSpPr>
      <dsp:spPr>
        <a:xfrm>
          <a:off x="2231168" y="3600401"/>
          <a:ext cx="6193767" cy="693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мобильная и стационарная телефонная связь.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31168" y="3600401"/>
        <a:ext cx="6193767" cy="693332"/>
      </dsp:txXfrm>
    </dsp:sp>
    <dsp:sp modelId="{9BDF71D8-3C5A-4B0F-B153-4C118AC26BEF}">
      <dsp:nvSpPr>
        <dsp:cNvPr id="0" name=""/>
        <dsp:cNvSpPr/>
      </dsp:nvSpPr>
      <dsp:spPr>
        <a:xfrm>
          <a:off x="2106291" y="4370145"/>
          <a:ext cx="631212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1AFF82-71C9-4A6A-A10F-452532E9F656}">
      <dsp:nvSpPr>
        <dsp:cNvPr id="0" name=""/>
        <dsp:cNvSpPr/>
      </dsp:nvSpPr>
      <dsp:spPr>
        <a:xfrm>
          <a:off x="0" y="207775"/>
          <a:ext cx="8229600" cy="147600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Times New Roman" pitchFamily="18" charset="0"/>
              <a:cs typeface="Times New Roman" pitchFamily="18" charset="0"/>
            </a:rPr>
            <a:t>Купаловец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 при взаимодействии со средствами массовой информации, иными сторонними организациями, третьими лицами: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053" y="279828"/>
        <a:ext cx="8085494" cy="1331899"/>
      </dsp:txXfrm>
    </dsp:sp>
    <dsp:sp modelId="{02FA5D31-9707-4BB7-89B1-3F1CE1FA238E}">
      <dsp:nvSpPr>
        <dsp:cNvPr id="0" name=""/>
        <dsp:cNvSpPr/>
      </dsp:nvSpPr>
      <dsp:spPr>
        <a:xfrm>
          <a:off x="0" y="1683781"/>
          <a:ext cx="8229600" cy="3901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действует в интересах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университета;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придерживается принятых в обществе правил поведения и норм этикета;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проверяет достоверность информации перед её распространением и не допускает её искажения;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воздерживается от высказываний по вопросам, в которых он не компетентен;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воздерживается от дискредитации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университета и членов его коллектива;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пресекает любые действия, порочащие репутацию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Купаловского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университета и членов его коллектива.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683781"/>
        <a:ext cx="8229600" cy="39019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27361E-3024-420D-B9C3-142B06586E5D}">
      <dsp:nvSpPr>
        <dsp:cNvPr id="0" name=""/>
        <dsp:cNvSpPr/>
      </dsp:nvSpPr>
      <dsp:spPr>
        <a:xfrm>
          <a:off x="0" y="271672"/>
          <a:ext cx="8569325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75" tIns="374904" rIns="665075" bIns="14224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Право на ношение мантии имеют ректор, проректоры, деканы факультетов, директора колледжей и лица, имеющие звания «Почетный профессор учреждения образования «Гродненский государственный университет имени Янки Купалы».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71672"/>
        <a:ext cx="8569325" cy="1587600"/>
      </dsp:txXfrm>
    </dsp:sp>
    <dsp:sp modelId="{6EA9D66F-5E4F-49FE-9673-80B3AA6F0391}">
      <dsp:nvSpPr>
        <dsp:cNvPr id="0" name=""/>
        <dsp:cNvSpPr/>
      </dsp:nvSpPr>
      <dsp:spPr>
        <a:xfrm flipH="1">
          <a:off x="428466" y="5992"/>
          <a:ext cx="2246448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30" tIns="0" rIns="22673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Мантия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4405" y="31931"/>
        <a:ext cx="2194570" cy="479482"/>
      </dsp:txXfrm>
    </dsp:sp>
    <dsp:sp modelId="{6474329D-03B9-41EF-ADEF-3F43A33C30A2}">
      <dsp:nvSpPr>
        <dsp:cNvPr id="0" name=""/>
        <dsp:cNvSpPr/>
      </dsp:nvSpPr>
      <dsp:spPr>
        <a:xfrm>
          <a:off x="0" y="1749577"/>
          <a:ext cx="8569325" cy="548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5A6F4C-21FF-4877-BBE9-6576F0A24188}">
      <dsp:nvSpPr>
        <dsp:cNvPr id="0" name=""/>
        <dsp:cNvSpPr/>
      </dsp:nvSpPr>
      <dsp:spPr>
        <a:xfrm flipV="1">
          <a:off x="428466" y="1956472"/>
          <a:ext cx="5998527" cy="5878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30" tIns="0" rIns="22673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10800000">
        <a:off x="431336" y="1959342"/>
        <a:ext cx="5992787" cy="53044"/>
      </dsp:txXfrm>
    </dsp:sp>
    <dsp:sp modelId="{DAC8261B-4AB2-42A6-8013-E4704449EF3C}">
      <dsp:nvSpPr>
        <dsp:cNvPr id="0" name=""/>
        <dsp:cNvSpPr/>
      </dsp:nvSpPr>
      <dsp:spPr>
        <a:xfrm>
          <a:off x="0" y="2161150"/>
          <a:ext cx="8569325" cy="1871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75" tIns="374904" rIns="665075" bIns="14224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Право на ношение академической шапочки имеют ректор, проректоры, директора обособленных подразделений, деканы факультетов, лица, имеющие звания «Почетный профессор учреждения образования «Гродненский государственный университет имени Янки Купалы», выпускники магистратуры.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161150"/>
        <a:ext cx="8569325" cy="1871100"/>
      </dsp:txXfrm>
    </dsp:sp>
    <dsp:sp modelId="{65130401-22B3-425F-930B-C17453D8BBFF}">
      <dsp:nvSpPr>
        <dsp:cNvPr id="0" name=""/>
        <dsp:cNvSpPr/>
      </dsp:nvSpPr>
      <dsp:spPr>
        <a:xfrm>
          <a:off x="428466" y="1901640"/>
          <a:ext cx="7128230" cy="51919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30" tIns="0" rIns="22673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Академическая шапочка с кисточкой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3811" y="1926985"/>
        <a:ext cx="7077540" cy="468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TabbedArc+Icon">
  <dgm:title val="Дуга из ярлычков"/>
  <dgm:desc val="Служит для отображения набора связанных элементов, расположенных дугой над общей областью. Лучше всего подходит для размещения небольшого количества текста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392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11108" y="0"/>
            <a:ext cx="4292600" cy="3392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1DC7A-E050-49C6-A129-D61AB7957B3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44549"/>
            <a:ext cx="4292600" cy="3392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11108" y="6444549"/>
            <a:ext cx="4292600" cy="3392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17D9D-7ECD-42AA-B656-B77960B494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75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1813" y="0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A5F46-65BC-43C2-9364-7E4B47D9BC4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57550" y="509588"/>
            <a:ext cx="3390900" cy="2543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0600" y="3222625"/>
            <a:ext cx="7924800" cy="30527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45250"/>
            <a:ext cx="4292600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1813" y="6445250"/>
            <a:ext cx="4292600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BC9B9-62BC-4970-94DD-423E028BC2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521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257550" y="509588"/>
            <a:ext cx="3390900" cy="25431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BC9B9-62BC-4970-94DD-423E028BC20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170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40E20-090C-475E-8396-685612B562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15293"/>
      </p:ext>
    </p:extLst>
  </p:cSld>
  <p:clrMapOvr>
    <a:masterClrMapping/>
  </p:clrMapOvr>
  <p:transition spd="med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281EB-DA52-424A-8172-771AD21CF5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97360"/>
      </p:ext>
    </p:extLst>
  </p:cSld>
  <p:clrMapOvr>
    <a:masterClrMapping/>
  </p:clrMapOvr>
  <p:transition spd="med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626D0-DB69-43D5-B582-80D9BA7034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077404"/>
      </p:ext>
    </p:extLst>
  </p:cSld>
  <p:clrMapOvr>
    <a:masterClrMapping/>
  </p:clrMapOvr>
  <p:transition spd="med">
    <p:push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42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5A56E-3E72-42DC-BE0E-0A627D9413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35487"/>
      </p:ext>
    </p:extLst>
  </p:cSld>
  <p:clrMapOvr>
    <a:masterClrMapping/>
  </p:clrMapOvr>
  <p:transition spd="med">
    <p:push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92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92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5E204-3224-4901-9534-CF4736CD8E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02671"/>
      </p:ext>
    </p:extLst>
  </p:cSld>
  <p:clrMapOvr>
    <a:masterClrMapping/>
  </p:clrMapOvr>
  <p:transition spd="med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7E7C4-EAA0-4973-BBFD-2B64D9BA0A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11318"/>
      </p:ext>
    </p:extLst>
  </p:cSld>
  <p:clrMapOvr>
    <a:masterClrMapping/>
  </p:clrMapOvr>
  <p:transition spd="med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5807-CD06-4AA7-BB30-AC0680F894B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80579"/>
      </p:ext>
    </p:extLst>
  </p:cSld>
  <p:clrMapOvr>
    <a:masterClrMapping/>
  </p:clrMapOvr>
  <p:transition spd="med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75E82-8304-42C2-B3CD-74B18181BC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100219"/>
      </p:ext>
    </p:extLst>
  </p:cSld>
  <p:clrMapOvr>
    <a:masterClrMapping/>
  </p:clrMapOvr>
  <p:transition spd="med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0A2D-F263-4FE6-89EE-57A208D8C5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519916"/>
      </p:ext>
    </p:extLst>
  </p:cSld>
  <p:clrMapOvr>
    <a:masterClrMapping/>
  </p:clrMapOvr>
  <p:transition spd="med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C9431-015C-4626-A756-0C8A46A897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407"/>
      </p:ext>
    </p:extLst>
  </p:cSld>
  <p:clrMapOvr>
    <a:masterClrMapping/>
  </p:clrMapOvr>
  <p:transition spd="med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6DA74-0A5B-47D8-B092-2C96228FD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86419"/>
      </p:ext>
    </p:extLst>
  </p:cSld>
  <p:clrMapOvr>
    <a:masterClrMapping/>
  </p:clrMapOvr>
  <p:transition spd="med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ABA2F-CC7D-43D1-A6E3-C9093AAA71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181250"/>
      </p:ext>
    </p:extLst>
  </p:cSld>
  <p:clrMapOvr>
    <a:masterClrMapping/>
  </p:clrMapOvr>
  <p:transition spd="med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DDC3A-7FC5-4AF7-A9D6-BF91ABB027B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700911"/>
      </p:ext>
    </p:extLst>
  </p:cSld>
  <p:clrMapOvr>
    <a:masterClrMapping/>
  </p:clrMapOvr>
  <p:transition spd="med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4B4585-A3E8-47E8-A238-B91E926A294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76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push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920880" cy="2794543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КОРПОРАТИВНЫЙ КОДЕКС</a:t>
            </a:r>
            <a:r>
              <a:rPr lang="ru-RU" sz="36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учреждения образования «Гродненский государственный университет имени Янки Купалы»</a:t>
            </a:r>
            <a:endParaRPr lang="ru-RU" sz="3600" dirty="0">
              <a:solidFill>
                <a:srgbClr val="05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4293096"/>
            <a:ext cx="7489081" cy="98566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твержден приказом ректора университета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25.05.2020 № 486)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219D6D-941C-46A6-977C-E5413E445770}" type="slidenum">
              <a:rPr lang="ru-RU" smtClean="0">
                <a:solidFill>
                  <a:srgbClr val="000000"/>
                </a:solidFill>
              </a:rPr>
              <a:pPr eaLnBrk="1" hangingPunct="1"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30" y="260648"/>
            <a:ext cx="1872208" cy="1532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060772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5C9431-015C-4626-A756-0C8A46A8973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9153" y="1461724"/>
            <a:ext cx="8496944" cy="4487556"/>
          </a:xfrm>
          <a:prstGeom prst="roundRect">
            <a:avLst/>
          </a:prstGeom>
          <a:ln>
            <a:solidFill>
              <a:srgbClr val="053399"/>
            </a:solidFill>
          </a:ln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ГЛАВА 4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ОСНОВНЫЕ ПРАВИЛА КОРПОРАТИВНОГО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ПОВЕДЕНИЯ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842" y="162880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Купаловец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поддерживает приоритеты и разделяет ценности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Купаловского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университета, белорусского общества и государства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Правило 2.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Купаловец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проявляет инициативу, генерирует идеи для достижения высоких результатов в профессиональной деятельности и обучении и тем самым вносит свой вклад в развитие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Купаловского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университета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Правило 3.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Купаловец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несет ответственность за результаты своей деятельности перед всеми представителями университетского коллектива и общественностью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Правило 4.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Купаловец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знает историю университета и чтит его традиции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Правило 5.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Купаловец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открыт новым созидательным идеям, использует инновационные технологии, ориентируется на междисциплинарное взаимодействие и проявляет предпринимательскую инициативу.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959001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6DA74-0A5B-47D8-B092-2C96228FDB4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89422" y="332657"/>
            <a:ext cx="8496944" cy="5580170"/>
            <a:chOff x="0" y="42463"/>
            <a:chExt cx="8496944" cy="69865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42463"/>
              <a:ext cx="8496944" cy="698652"/>
            </a:xfrm>
            <a:prstGeom prst="roundRect">
              <a:avLst/>
            </a:prstGeom>
            <a:ln>
              <a:solidFill>
                <a:srgbClr val="053399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216023" y="76568"/>
              <a:ext cx="8246815" cy="664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just">
                <a:spcBef>
                  <a:spcPct val="0"/>
                </a:spcBef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Правило </a:t>
              </a: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6. </a:t>
              </a:r>
              <a:r>
                <a:rPr lang="ru-RU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Купаловец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не приемлет любые действия, нарушающие законы государства</a:t>
              </a:r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lvl="0" algn="just">
                <a:spcBef>
                  <a:spcPct val="0"/>
                </a:spcBef>
                <a:defRPr/>
              </a:pP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just">
                <a:spcBef>
                  <a:spcPct val="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Правило 7.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Купаловец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доброжелателен, уважает, ценит и поддерживает тех, кто находится рядом с ним, поддерживает корпоративный дух</a:t>
              </a:r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lvl="0" algn="just">
                <a:spcBef>
                  <a:spcPct val="0"/>
                </a:spcBef>
                <a:defRPr/>
              </a:pP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just">
                <a:spcBef>
                  <a:spcPct val="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Правило 8.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Купаловец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осознает влияние своего поведения на репутацию университета</a:t>
              </a:r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lvl="0" algn="just">
                <a:spcBef>
                  <a:spcPct val="0"/>
                </a:spcBef>
                <a:defRPr/>
              </a:pP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just">
                <a:spcBef>
                  <a:spcPct val="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Правило 9.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Купаловец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заботится о своем физическом и нравственном здоровье</a:t>
              </a:r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lvl="0" algn="just">
                <a:spcBef>
                  <a:spcPct val="0"/>
                </a:spcBef>
                <a:defRPr/>
              </a:pP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just">
                <a:spcBef>
                  <a:spcPct val="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Правило 10.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Внешний вид </a:t>
              </a:r>
              <a:r>
                <a:rPr lang="ru-RU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Купаловца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соответствует сфере его деятельности и статусу</a:t>
              </a:r>
              <a:r>
                <a:rPr lang="ru-RU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lvl="0" algn="just">
                <a:spcBef>
                  <a:spcPct val="0"/>
                </a:spcBef>
                <a:defRPr/>
              </a:pPr>
              <a:endPara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just">
                <a:spcBef>
                  <a:spcPct val="0"/>
                </a:spcBef>
                <a:defRPr/>
              </a:pPr>
              <a:r>
                <a:rPr lang="ru-RU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Правило 11. </a:t>
              </a:r>
              <a:r>
                <a:rPr lang="ru-RU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Купаловец</a:t>
              </a:r>
              <a:r>
                <a:rPr lang="ru-RU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бережно относится к материально-технической базе, рационально использует ресурсы университета</a:t>
              </a: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2000" b="0" kern="12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7081603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 5</a:t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КОРПОРАТИВНЫЕ КОММУНИКАЦИИ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653136"/>
            <a:ext cx="1440159" cy="1166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25500056"/>
              </p:ext>
            </p:extLst>
          </p:nvPr>
        </p:nvGraphicFramePr>
        <p:xfrm>
          <a:off x="467544" y="1412775"/>
          <a:ext cx="8424936" cy="4407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7178178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986568"/>
              </p:ext>
            </p:extLst>
          </p:nvPr>
        </p:nvGraphicFramePr>
        <p:xfrm>
          <a:off x="539552" y="188640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425078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ГЛАВА 6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ЗАКЛЮЧИТЕЛЬНЫЕ ПОЛОЖЕНИЯ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147248" cy="4569375"/>
          </a:xfrm>
        </p:spPr>
        <p:txBody>
          <a:bodyPr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Купаловцы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соблюдают положения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Корпоративного кодекса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несут ответственность перед университетским сообществом за свою деятельность и поведение.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целях разрешения ситуаций, связанных с несоблюдением положений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Корпоративного кодекса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приказом ректора в университете создается </a:t>
            </a:r>
            <a:r>
              <a:rPr lang="ru-RU" sz="2800" b="1" i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комиссия по соблюдению корпоративных норм поведения.</a:t>
            </a:r>
            <a:endParaRPr lang="ru-RU" sz="2800" b="1" i="1" dirty="0" smtClean="0">
              <a:solidFill>
                <a:srgbClr val="05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549230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6631" y="0"/>
            <a:ext cx="3754760" cy="1143000"/>
          </a:xfrm>
        </p:spPr>
        <p:txBody>
          <a:bodyPr/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Приложение 1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Корпоративному кодексу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11560" y="980728"/>
            <a:ext cx="813690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0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ФИРМЕННЫЙ ЗНАК (ЛОГОТИП) УЧРЕЖДЕНИЯ ОБРАЗОВАНИЯ «ГРОДНЕНСКИЙ ГОСУДАРСТВЕННЫЙ УНИВЕРСИТЕТ ИМЕНИ ЯНКИ КУПАЛЫ»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5"/>
            <a:ext cx="3581922" cy="304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977458" y="2276873"/>
            <a:ext cx="4915022" cy="3528392"/>
          </a:xfrm>
        </p:spPr>
        <p:txBody>
          <a:bodyPr/>
          <a:lstStyle/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Представляет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собой большую букву «У» кириллического алфавита, в центре которой находится стилизованное изображение «храма науки», которое состоит из: 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крыши, роль которой играет широкоугольный обращенный основанием вниз треугольник; 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«колоннады храма науки», роль которой играют вертикальные элементы букв латинского алфавита MCMXL (1940 – год основания университета); 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основания в виде двух горизонтальных линий-«ступеней», толщина которых превышает толщину линий, образующих буквы.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693202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5" y="188640"/>
            <a:ext cx="3273246" cy="792088"/>
          </a:xfrm>
        </p:spPr>
        <p:txBody>
          <a:bodyPr/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Корпоративному кодексу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9633" y="548680"/>
            <a:ext cx="309634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0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ГИМН </a:t>
            </a:r>
            <a:endParaRPr lang="ru-RU" sz="2000" b="1" dirty="0" smtClean="0">
              <a:solidFill>
                <a:srgbClr val="0533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УЧРЕЖДЕНИЯ </a:t>
            </a:r>
            <a:r>
              <a:rPr lang="ru-RU" sz="20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ОБРАЗОВАНИЯ «ГРОДНЕНСКИЙ ГОСУДАРСТВЕННЫЙ УНИВЕРСИТЕТ ИМЕНИ ЯНКИ КУПАЛЫ»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115977" y="1052736"/>
            <a:ext cx="5776503" cy="4752528"/>
          </a:xfrm>
        </p:spPr>
        <p:txBody>
          <a:bodyPr numCol="2"/>
          <a:lstStyle/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Дзе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выя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нёманск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хвал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i, </a:t>
            </a:r>
          </a:p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Дзе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каштанаў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буйны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першацвет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Там ста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ць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пад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менем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Купалы 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Храм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навук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–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верс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тэт.</a:t>
            </a:r>
          </a:p>
          <a:p>
            <a:pPr marL="0" indent="0"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Прыпеў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Для нас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навука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ёсць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святое. 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Для нас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адкрыўся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цэлы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свет, 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Мы стал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дружнаю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сям’ёю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Дацэнт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прафесар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студэнт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Верым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мы,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збудзецца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ў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Гродне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Найшчасл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вейшы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купальск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сноў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Працаваць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Беларус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роднай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Гонар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яе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дочак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сыноў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Прыпеў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Дык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чакай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нас, родная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дзяржава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Нам твой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лёс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ствараць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будаваць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пад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светлым 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менем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Купалы 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прэстыж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навук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падымаць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Прыпеў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Храм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навук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–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верс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тэт </a:t>
            </a:r>
          </a:p>
          <a:p>
            <a:pPr marL="0" indent="0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Храм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навук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 –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верс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тэт</a:t>
            </a:r>
          </a:p>
          <a:p>
            <a:pPr marL="0" indent="0">
              <a:buNone/>
            </a:pP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978435259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6631" y="0"/>
            <a:ext cx="3754760" cy="1143000"/>
          </a:xfrm>
        </p:spPr>
        <p:txBody>
          <a:bodyPr/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Корпоративному кодексу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95536" y="980728"/>
            <a:ext cx="835292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0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ФЛАГ УЧРЕЖДЕНИЯ ОБРАЗОВАНИЯ «ГРОДНЕНСКИЙ ГОСУДАРСТВЕННЫЙ УНИВЕРСИТЕТ ИМЕНИ ЯНКИ КУПАЛЫ»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283968" y="2276873"/>
            <a:ext cx="4680520" cy="352839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Каждый цвет флага в соответствии с законами геральдики содержит определенное значение: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синий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цвет мудрости, науки;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D2A000"/>
                </a:solidFill>
                <a:latin typeface="Times New Roman" pitchFamily="18" charset="0"/>
                <a:cs typeface="Times New Roman" pitchFamily="18" charset="0"/>
              </a:rPr>
              <a:t>желтый (золотистый)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цвет просвещения, благодати, богатства и славы.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6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73" y="2420887"/>
            <a:ext cx="3680071" cy="2544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940444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6631" y="0"/>
            <a:ext cx="3754760" cy="1143000"/>
          </a:xfrm>
        </p:spPr>
        <p:txBody>
          <a:bodyPr/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Приложение 4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Корпоративному кодексу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95536" y="980728"/>
            <a:ext cx="835292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4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ОПИСАНИЕ АКАДЕМИЧЕСКОЙ </a:t>
            </a:r>
            <a:r>
              <a:rPr lang="ru-RU" sz="24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ОДЕЖДЫ</a:t>
            </a:r>
            <a:endParaRPr lang="ru-RU" sz="2400" b="1" dirty="0">
              <a:solidFill>
                <a:srgbClr val="05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07528"/>
              </p:ext>
            </p:extLst>
          </p:nvPr>
        </p:nvGraphicFramePr>
        <p:xfrm>
          <a:off x="395288" y="1773238"/>
          <a:ext cx="8569325" cy="403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9137734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976FB-B64F-4704-82A6-9608AF8D55FE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03944" y="2060848"/>
            <a:ext cx="56861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63FBE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rgbClr val="063FBE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5400" b="1" cap="all" spc="0" dirty="0">
              <a:ln w="0"/>
              <a:solidFill>
                <a:srgbClr val="063FBE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0306569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2" y="1052736"/>
            <a:ext cx="8712968" cy="4857407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ГЛАВА 1</a:t>
            </a:r>
            <a:r>
              <a:rPr lang="en-US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Общие положения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ГЛАВА 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Корпоративные символы и традиции университета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ГЛАВА 3</a:t>
            </a:r>
            <a:r>
              <a:rPr lang="en-US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Корпоративные ценности университета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ГЛАВА 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Основные правила корпоративного поведения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ГЛАВА 5</a:t>
            </a:r>
            <a:r>
              <a:rPr lang="en-US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Корпоративные коммуникации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ГЛАВА 6</a:t>
            </a:r>
            <a:r>
              <a:rPr lang="en-US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Заключительные положения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ПРИЛОЖЕНИЕ 1</a:t>
            </a:r>
            <a:r>
              <a:rPr lang="en-US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63FBE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ПРИЛОЖЕНИЕ 2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ПРИЛОЖЕНИЕ 3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63FBE"/>
                </a:solidFill>
                <a:latin typeface="Times New Roman" pitchFamily="18" charset="0"/>
                <a:cs typeface="Times New Roman" pitchFamily="18" charset="0"/>
              </a:rPr>
              <a:t>ПРИЛОЖЕНИЕ 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50296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5760" y="476672"/>
            <a:ext cx="8820472" cy="4896544"/>
          </a:xfrm>
        </p:spPr>
        <p:txBody>
          <a:bodyPr/>
          <a:lstStyle/>
          <a:p>
            <a:pPr algn="just"/>
            <a:r>
              <a:rPr lang="ru-RU" sz="18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Имидж </a:t>
            </a:r>
            <a:r>
              <a:rPr lang="ru-RU" sz="18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университета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целенаправленно формируемый в сознании членов университетского коллектива и в сознании общественности образ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университета.</a:t>
            </a:r>
          </a:p>
          <a:p>
            <a:pPr algn="just"/>
            <a:r>
              <a:rPr lang="ru-RU" sz="18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Корпоративные </a:t>
            </a:r>
            <a:r>
              <a:rPr lang="ru-RU" sz="18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ценности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значимые, общепринятые и разделяемые членами университетского коллектива убеждения и принципы, закрепленные в нормах и правилах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поведения.</a:t>
            </a:r>
          </a:p>
          <a:p>
            <a:pPr algn="just"/>
            <a:r>
              <a:rPr lang="ru-RU" sz="18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Корпоративная культура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характер жизнедеятельности университета и поведение всех членов его коллектива на основе единой системы ценностей, разделяемых университетским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сообществом.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Корпоративные </a:t>
            </a:r>
            <a:r>
              <a:rPr lang="ru-RU" sz="18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символы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отличительные знаки, которые в графическом или звуковом выражении с учетом исторических и культурных традиций символизируют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Купаловский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университет.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Корпоративный </a:t>
            </a:r>
            <a:r>
              <a:rPr lang="ru-RU" sz="1800" b="1" dirty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стиль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– сформированная на основе Миссии, Видения, стратегических целей университета совокупность устойчиво воспроизводимых визуальных атрибутов (цвет, логотип, флаг, знаки отличия и др.) и отличительных характеристик общения, правил поведения, традиций, обеспечивающих позиционирование университета в коммуникационном пространстве.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06723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6DA74-0A5B-47D8-B092-2C96228FDB4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11663060"/>
              </p:ext>
            </p:extLst>
          </p:nvPr>
        </p:nvGraphicFramePr>
        <p:xfrm>
          <a:off x="179512" y="332656"/>
          <a:ext cx="864096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5601947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6DA74-0A5B-47D8-B092-2C96228FDB4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980728"/>
            <a:ext cx="80648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Купаловец</a:t>
            </a:r>
            <a:r>
              <a:rPr lang="ru-RU" sz="3600" b="1" dirty="0" smtClean="0">
                <a:solidFill>
                  <a:srgbClr val="053399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lvl="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член коллектива университета, который принимает на себя ответственность за реализацию Миссии и Видения университета, разделяет Политику в области качества, осознает свою причастность 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Купаловскому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университету и во всех сферах и направлениях своей деятельности руководствуется положениями настоящего Кодекса.</a:t>
            </a:r>
          </a:p>
          <a:p>
            <a:endParaRPr lang="ru-RU" sz="3600" b="1" dirty="0" smtClean="0">
              <a:solidFill>
                <a:srgbClr val="0533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05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446044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 2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КОРПОРАТИВНЫЕ СИМВОЛЫ И ТРАДИЦИИ УНИВЕРСИТЕТА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3005" y="1196752"/>
            <a:ext cx="4392488" cy="3024336"/>
          </a:xfrm>
        </p:spPr>
        <p:txBody>
          <a:bodyPr/>
          <a:lstStyle/>
          <a:p>
            <a:pPr marL="457200" lvl="1" indent="0" algn="ctr">
              <a:buNone/>
            </a:pPr>
            <a:r>
              <a:rPr lang="ru-RU" sz="2400" b="1" dirty="0" smtClean="0">
                <a:solidFill>
                  <a:srgbClr val="074CE7"/>
                </a:solidFill>
                <a:latin typeface="Times New Roman" pitchFamily="18" charset="0"/>
                <a:cs typeface="Times New Roman" pitchFamily="18" charset="0"/>
              </a:rPr>
              <a:t>Корпоративные</a:t>
            </a:r>
          </a:p>
          <a:p>
            <a:pPr marL="457200" lvl="1" indent="0" algn="ctr">
              <a:buNone/>
            </a:pPr>
            <a:r>
              <a:rPr lang="ru-RU" sz="2400" b="1" dirty="0" smtClean="0">
                <a:solidFill>
                  <a:srgbClr val="074CE7"/>
                </a:solidFill>
                <a:latin typeface="Times New Roman" pitchFamily="18" charset="0"/>
                <a:cs typeface="Times New Roman" pitchFamily="18" charset="0"/>
              </a:rPr>
              <a:t>символы</a:t>
            </a:r>
            <a:endParaRPr lang="ru-RU" sz="2400" b="1" dirty="0">
              <a:solidFill>
                <a:srgbClr val="074CE7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фирменные цвета (сочетание цветов: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белый/желтый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синий);</a:t>
            </a: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логотип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эмблема, товарный знак);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лаг;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гимн.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83968" y="1196752"/>
            <a:ext cx="4752528" cy="46085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74CE7"/>
                </a:solidFill>
                <a:latin typeface="Times New Roman" pitchFamily="18" charset="0"/>
                <a:cs typeface="Times New Roman" pitchFamily="18" charset="0"/>
              </a:rPr>
              <a:t>Корпоративные </a:t>
            </a:r>
            <a:r>
              <a:rPr lang="ru-RU" sz="2400" b="1" dirty="0" smtClean="0">
                <a:solidFill>
                  <a:srgbClr val="074CE7"/>
                </a:solidFill>
                <a:latin typeface="Times New Roman" pitchFamily="18" charset="0"/>
                <a:cs typeface="Times New Roman" pitchFamily="18" charset="0"/>
              </a:rPr>
              <a:t>поощрения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Звания:</a:t>
            </a:r>
          </a:p>
          <a:p>
            <a:r>
              <a:rPr lang="ru-RU" sz="1400" dirty="0"/>
              <a:t>«Почетный профессор учреждения образования «Гродненский государственный университет имени Янки Купалы»;</a:t>
            </a:r>
          </a:p>
          <a:p>
            <a:r>
              <a:rPr lang="ru-RU" sz="1400" dirty="0"/>
              <a:t>«Почетный ветеран труда Гродненского государственного университета имени Янки Купалы»;</a:t>
            </a:r>
          </a:p>
          <a:p>
            <a:r>
              <a:rPr lang="ru-RU" sz="1400" dirty="0"/>
              <a:t>«Ветеран труда Гродненского государственного университета имени Янки Купалы»;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Медаль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заслуги перед Гродненским государственным университетом имени Янки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Купалы;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Ценный подарок;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Почетная грамота;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Грамота;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Иные поощрения.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179512" y="3645024"/>
            <a:ext cx="4104456" cy="2016224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2400" b="1" dirty="0">
                <a:solidFill>
                  <a:srgbClr val="074CE7"/>
                </a:solidFill>
                <a:latin typeface="Times New Roman" pitchFamily="18" charset="0"/>
                <a:cs typeface="Times New Roman" pitchFamily="18" charset="0"/>
              </a:rPr>
              <a:t>Знаки корпоративного </a:t>
            </a:r>
            <a:r>
              <a:rPr lang="ru-RU" sz="2400" b="1" dirty="0" smtClean="0">
                <a:solidFill>
                  <a:srgbClr val="074CE7"/>
                </a:solidFill>
                <a:latin typeface="Times New Roman" pitchFamily="18" charset="0"/>
                <a:cs typeface="Times New Roman" pitchFamily="18" charset="0"/>
              </a:rPr>
              <a:t>отличия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академическая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одежда (мантия, головной убор (академическая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квадратная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шапочка, кисточка)); 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нагрудный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Купаловца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B5E204-3224-4901-9534-CF4736CD8EA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763"/>
            <a:ext cx="1115616" cy="730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8341846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331739"/>
              </p:ext>
            </p:extLst>
          </p:nvPr>
        </p:nvGraphicFramePr>
        <p:xfrm>
          <a:off x="467544" y="94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95736" y="3284984"/>
            <a:ext cx="4968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значимым для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Купаловского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университета событиям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относятся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193789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2999"/>
            <a:ext cx="8229600" cy="114300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 3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КОРПОРАТИВНЫЕ ЦЕННОСТИ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5C9431-015C-4626-A756-0C8A46A8973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960776753"/>
              </p:ext>
            </p:extLst>
          </p:nvPr>
        </p:nvGraphicFramePr>
        <p:xfrm>
          <a:off x="611560" y="1268760"/>
          <a:ext cx="76328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5019350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E7C4-EAA0-4973-BBFD-2B64D9BA0A2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ru-RU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653135"/>
            <a:ext cx="1440159" cy="1166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15264113"/>
              </p:ext>
            </p:extLst>
          </p:nvPr>
        </p:nvGraphicFramePr>
        <p:xfrm>
          <a:off x="307540" y="589206"/>
          <a:ext cx="8496943" cy="4639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0397907"/>
      </p:ext>
    </p:extLst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3619</TotalTime>
  <Words>1241</Words>
  <Application>Microsoft Office PowerPoint</Application>
  <PresentationFormat>Экран (4:3)</PresentationFormat>
  <Paragraphs>175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КОРПОРАТИВНЫЙ КОДЕКС учреждения образования «Гродненский государственный университет имени Янки Купалы»</vt:lpstr>
      <vt:lpstr>СОДЕРЖАНИЕ</vt:lpstr>
      <vt:lpstr>Презентация PowerPoint</vt:lpstr>
      <vt:lpstr>Презентация PowerPoint</vt:lpstr>
      <vt:lpstr>Презентация PowerPoint</vt:lpstr>
      <vt:lpstr>ГЛАВА 2 КОРПОРАТИВНЫЕ СИМВОЛЫ И ТРАДИЦИИ УНИВЕРСИТЕТА</vt:lpstr>
      <vt:lpstr>Презентация PowerPoint</vt:lpstr>
      <vt:lpstr>ГЛАВА 3 КОРПОРАТИВНЫЕ ЦЕННОСТИ </vt:lpstr>
      <vt:lpstr>Презентация PowerPoint</vt:lpstr>
      <vt:lpstr>ГЛАВА 4 ОСНОВНЫЕ ПРАВИЛА КОРПОРАТИВНОГО ПОВЕДЕНИЯ</vt:lpstr>
      <vt:lpstr>Презентация PowerPoint</vt:lpstr>
      <vt:lpstr>ГЛАВА 5 КОРПОРАТИВНЫЕ КОММУНИКАЦИИ</vt:lpstr>
      <vt:lpstr>Презентация PowerPoint</vt:lpstr>
      <vt:lpstr>ГЛАВА 6 ЗАКЛЮЧИТЕЛЬНЫЕ ПОЛОЖЕНИЯ</vt:lpstr>
      <vt:lpstr>Приложение 1  к Корпоративному кодексу</vt:lpstr>
      <vt:lpstr>Приложение 2  к Корпоративному кодексу</vt:lpstr>
      <vt:lpstr>Приложение 3  к Корпоративному кодексу</vt:lpstr>
      <vt:lpstr>Приложение 4 к Корпоративному кодексу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ФАКУЛЬТЕТ  учреждения образования  «Гродненский государственный университет имени Янки Купалы»</dc:title>
  <dc:creator>МИХАЙЛОВА НАТАЛЬЯ СЕРГЕЕВНА</dc:creator>
  <cp:lastModifiedBy>АДАМЕНЯ МАРГАРИТА ИГОРЕВНА</cp:lastModifiedBy>
  <cp:revision>219</cp:revision>
  <cp:lastPrinted>2019-12-09T06:09:03Z</cp:lastPrinted>
  <dcterms:created xsi:type="dcterms:W3CDTF">2016-12-15T09:04:13Z</dcterms:created>
  <dcterms:modified xsi:type="dcterms:W3CDTF">2020-09-16T08:25:25Z</dcterms:modified>
</cp:coreProperties>
</file>