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75" r:id="rId2"/>
    <p:sldId id="261" r:id="rId3"/>
    <p:sldId id="264" r:id="rId4"/>
    <p:sldId id="262" r:id="rId5"/>
    <p:sldId id="265" r:id="rId6"/>
    <p:sldId id="263" r:id="rId7"/>
    <p:sldId id="276" r:id="rId8"/>
    <p:sldId id="277" r:id="rId9"/>
    <p:sldId id="278" r:id="rId10"/>
    <p:sldId id="270" r:id="rId11"/>
    <p:sldId id="267" r:id="rId12"/>
    <p:sldId id="272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188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DA80F-353C-4672-8450-5E4D89BEBB5E}" type="datetimeFigureOut">
              <a:rPr lang="ru-RU" smtClean="0"/>
              <a:pPr/>
              <a:t>17.12.2019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A28950-9755-4A25-ADB4-F795BCCC1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720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438AF-19DB-4332-ACBC-C7C824282520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6842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F4765-92E7-418F-AA4E-64B9DEEA7E2B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1586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599F6-3228-4553-A51C-811B2487E968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644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98CAD-4F44-421F-A9AB-D334F8E9AD90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41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20C31-8412-430A-A377-CA56437B5B13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2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662CD-89D1-4B47-86D7-7ED0B366F1AA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356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6FA82-24E8-4AB8-B391-63386A657000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278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A11CC-6F4B-4A9C-8FEB-470D00B6EC42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033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15CA3-DD0C-47C0-9D5E-22838680CFD2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194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ADB81-D91B-4F14-9A3B-2BD431144FE2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244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FEEA6-C3FB-4F9F-8460-29D99303E2E2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638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70D0B-E456-4BA6-9632-D9E7FC660B8B}" type="datetime1">
              <a:rPr lang="ru-RU" smtClean="0"/>
              <a:pPr/>
              <a:t>17.12.2019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C37DB-FED0-4012-AC4D-04249F1DD9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582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786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214338"/>
            <a:ext cx="9753600" cy="73152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214290"/>
            <a:ext cx="4305300" cy="283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\\Fileserver\w\ЦВР_Пастушкова\ШАГ декабрь раб.мат-лы\000022_989407_medi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222" y="4572007"/>
            <a:ext cx="4143404" cy="2571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\\Fileserver\w\ЦВР_Пастушкова\ШАГ декабрь раб.мат-лы\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114881"/>
            <a:ext cx="4071966" cy="28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\\Fileserver\w\ЦВР_Пастушкова\ШАГ декабрь раб.мат-лы\belnaviny.by-v-belarusi-startuet-blagotvoritelnaya-akciya-nashi-det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4500570"/>
            <a:ext cx="3893272" cy="2593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29058" y="0"/>
            <a:ext cx="4794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Благотворительная акция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«Наши дети»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928670"/>
            <a:ext cx="328614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0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Новогодний бал для молодежи </a:t>
            </a:r>
          </a:p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 Дворце Независимости</a:t>
            </a:r>
            <a:endParaRPr lang="ru-RU" sz="32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E:\Карпуть\Шаг\карт. к шагу\22524407____________.jpg"/>
          <p:cNvPicPr>
            <a:picLocks noChangeAspect="1" noChangeArrowheads="1"/>
          </p:cNvPicPr>
          <p:nvPr/>
        </p:nvPicPr>
        <p:blipFill>
          <a:blip r:embed="rId3" cstate="print"/>
          <a:srcRect l="7547" r="13207" b="13767"/>
          <a:stretch>
            <a:fillRect/>
          </a:stretch>
        </p:blipFill>
        <p:spPr bwMode="auto">
          <a:xfrm>
            <a:off x="285720" y="1071546"/>
            <a:ext cx="8572528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Рождественский международный турнир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любителей хоккея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 приз Президента Беларуси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4" name="Picture 2" descr="E:\Карпуть\Шаг\карт. к шагу\21577018_________.jpg"/>
          <p:cNvPicPr>
            <a:picLocks noChangeAspect="1" noChangeArrowheads="1"/>
          </p:cNvPicPr>
          <p:nvPr/>
        </p:nvPicPr>
        <p:blipFill>
          <a:blip r:embed="rId3" cstate="print"/>
          <a:srcRect l="2055" t="3138" r="1370" b="13176"/>
          <a:stretch>
            <a:fillRect/>
          </a:stretch>
        </p:blipFill>
        <p:spPr bwMode="auto">
          <a:xfrm>
            <a:off x="285720" y="1643050"/>
            <a:ext cx="8561838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44291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Республиканские соревнования среди детей и подростков по биатлону </a:t>
            </a:r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«Снежный снайпер»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t="6116" r="4255" b="12538"/>
          <a:stretch>
            <a:fillRect/>
          </a:stretch>
        </p:blipFill>
        <p:spPr bwMode="auto">
          <a:xfrm>
            <a:off x="4786314" y="3571876"/>
            <a:ext cx="414340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232668" cy="29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3531" t="10526" r="4173" b="9972"/>
          <a:stretch>
            <a:fillRect/>
          </a:stretch>
        </p:blipFill>
        <p:spPr bwMode="auto">
          <a:xfrm>
            <a:off x="214282" y="2857496"/>
            <a:ext cx="4370082" cy="2681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0" name="AutoShape 2" descr="Картинки по запросу фото рождество христово в беларус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636"/>
            <a:ext cx="2928926" cy="1857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321467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714488"/>
            <a:ext cx="342899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/>
          <p:nvPr/>
        </p:nvPicPr>
        <p:blipFill>
          <a:blip r:embed="rId6" cstate="print"/>
          <a:srcRect l="6116" r="6978" b="14876"/>
          <a:stretch>
            <a:fillRect/>
          </a:stretch>
        </p:blipFill>
        <p:spPr bwMode="auto">
          <a:xfrm>
            <a:off x="5143504" y="4214818"/>
            <a:ext cx="4000496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>
          <a:blip r:embed="rId7" cstate="print"/>
          <a:srcRect l="4741" r="2401" b="5590"/>
          <a:stretch>
            <a:fillRect/>
          </a:stretch>
        </p:blipFill>
        <p:spPr bwMode="auto">
          <a:xfrm>
            <a:off x="1" y="1"/>
            <a:ext cx="4357685" cy="2714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>
          <a:blip r:embed="rId8" cstate="print"/>
          <a:srcRect l="19528" t="6166" r="14763" b="3887"/>
          <a:stretch>
            <a:fillRect/>
          </a:stretch>
        </p:blipFill>
        <p:spPr bwMode="auto">
          <a:xfrm>
            <a:off x="2857488" y="2071678"/>
            <a:ext cx="2857520" cy="4049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/>
          <p:nvPr/>
        </p:nvPicPr>
        <p:blipFill>
          <a:blip r:embed="rId9" cstate="print"/>
          <a:srcRect r="3829"/>
          <a:stretch>
            <a:fillRect/>
          </a:stretch>
        </p:blipFill>
        <p:spPr bwMode="auto">
          <a:xfrm>
            <a:off x="4857752" y="0"/>
            <a:ext cx="3786214" cy="1928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939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7" name="Рисунок 12" descr="Святки и Колядк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285992"/>
            <a:ext cx="350043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6" descr="СВЯТКИ И КОЛЯДКИ. КАК ПРАЗДНОВАЛИ СВЯТОЧНЫЕ ДНИ НА РУС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643182"/>
            <a:ext cx="2857488" cy="3714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9" descr="СВЯТКИ И КОЛЯДКИ. КАК ПРАЗДНОВАЛИ СВЯТОЧНЫЕ ДНИ НА РУС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214290"/>
            <a:ext cx="3714744" cy="1928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/>
          <p:nvPr/>
        </p:nvPicPr>
        <p:blipFill rotWithShape="1">
          <a:blip r:embed="rId6" cstate="print"/>
          <a:srcRect l="4025" t="8571" r="39134"/>
          <a:stretch/>
        </p:blipFill>
        <p:spPr bwMode="auto">
          <a:xfrm>
            <a:off x="5929322" y="4714884"/>
            <a:ext cx="3000396" cy="214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7" cstate="print"/>
          <a:srcRect l="25828" t="11753" r="5281" b="8041"/>
          <a:stretch>
            <a:fillRect/>
          </a:stretch>
        </p:blipFill>
        <p:spPr bwMode="auto">
          <a:xfrm>
            <a:off x="285720" y="4643446"/>
            <a:ext cx="3286116" cy="2214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214554"/>
            <a:ext cx="3533775" cy="2247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0"/>
          <p:cNvPicPr>
            <a:picLocks noChangeAspect="1" noChangeArrowheads="1"/>
          </p:cNvPicPr>
          <p:nvPr/>
        </p:nvPicPr>
        <p:blipFill>
          <a:blip r:embed="rId9" cstate="print"/>
          <a:srcRect r="11010"/>
          <a:stretch>
            <a:fillRect/>
          </a:stretch>
        </p:blipFill>
        <p:spPr bwMode="auto">
          <a:xfrm>
            <a:off x="0" y="0"/>
            <a:ext cx="5286380" cy="2257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Мои документы\Мои рисунки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571500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8604"/>
            <a:ext cx="2500330" cy="2119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357694"/>
            <a:ext cx="2786082" cy="204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04"/>
            <a:ext cx="285752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72132" y="0"/>
            <a:ext cx="35718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Уникальный белорусский народный обряд «Колядные цари» вошел в Список нематериального культурного наследия ЮНЕСКО</a:t>
            </a:r>
            <a:endParaRPr lang="ru-RU" sz="32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404"/>
            <a:ext cx="9144000" cy="75724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00042"/>
            <a:ext cx="3500430" cy="1357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Кукольный театр</a:t>
            </a:r>
            <a:endParaRPr lang="ru-RU" sz="40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925" y="-714404"/>
            <a:ext cx="5934075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857884" y="4572008"/>
            <a:ext cx="32861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Батлейка</a:t>
            </a:r>
            <a:endParaRPr lang="ru-RU" sz="40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95600"/>
            <a:ext cx="5934075" cy="3962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448800" cy="73152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9220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-214346" y="-142900"/>
            <a:ext cx="9144064" cy="6858048"/>
            <a:chOff x="-357222" y="-214338"/>
            <a:chExt cx="9286940" cy="6858048"/>
          </a:xfrm>
        </p:grpSpPr>
        <p:pic>
          <p:nvPicPr>
            <p:cNvPr id="9218" name="Picture 2" descr="Картинки по запросу день белорусского кино фото"/>
            <p:cNvPicPr>
              <a:picLocks noChangeAspect="1" noChangeArrowheads="1"/>
            </p:cNvPicPr>
            <p:nvPr/>
          </p:nvPicPr>
          <p:blipFill>
            <a:blip r:embed="rId3" cstate="print"/>
            <a:srcRect t="25908" r="85470"/>
            <a:stretch>
              <a:fillRect/>
            </a:stretch>
          </p:blipFill>
          <p:spPr bwMode="auto">
            <a:xfrm>
              <a:off x="214282" y="1214422"/>
              <a:ext cx="1785950" cy="5429288"/>
            </a:xfrm>
            <a:prstGeom prst="rect">
              <a:avLst/>
            </a:prstGeom>
            <a:noFill/>
          </p:spPr>
        </p:pic>
        <p:pic>
          <p:nvPicPr>
            <p:cNvPr id="8" name="Рисунок 7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5952" y="285728"/>
              <a:ext cx="6643766" cy="6286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8"/>
            <p:cNvPicPr/>
            <p:nvPr/>
          </p:nvPicPr>
          <p:blipFill>
            <a:blip r:embed="rId5" cstate="print"/>
            <a:srcRect t="23137" b="27451"/>
            <a:stretch>
              <a:fillRect/>
            </a:stretch>
          </p:blipFill>
          <p:spPr bwMode="auto">
            <a:xfrm>
              <a:off x="-357222" y="-214338"/>
              <a:ext cx="3238500" cy="1200150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7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Picture 2" descr="E:\Мои документы\Мои рисунки\Рисунок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grpSp>
          <p:nvGrpSpPr>
            <p:cNvPr id="10" name="Группа 9"/>
            <p:cNvGrpSpPr/>
            <p:nvPr/>
          </p:nvGrpSpPr>
          <p:grpSpPr>
            <a:xfrm>
              <a:off x="285720" y="986527"/>
              <a:ext cx="8572560" cy="5514307"/>
              <a:chOff x="285720" y="986527"/>
              <a:chExt cx="8572560" cy="5514307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4352"/>
              <a:stretch>
                <a:fillRect/>
              </a:stretch>
            </p:blipFill>
            <p:spPr bwMode="auto">
              <a:xfrm>
                <a:off x="285720" y="986527"/>
                <a:ext cx="8572560" cy="5514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" name="Рисунок 6"/>
              <p:cNvPicPr/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7158" y="4286256"/>
                <a:ext cx="3428992" cy="2143140"/>
              </a:xfrm>
              <a:prstGeom prst="rect">
                <a:avLst/>
              </a:prstGeom>
              <a:noFill/>
              <a:ln w="76200">
                <a:solidFill>
                  <a:schemeClr val="bg1"/>
                </a:solidFill>
                <a:miter lim="800000"/>
                <a:headEnd/>
                <a:tailEnd/>
              </a:ln>
            </p:spPr>
          </p:pic>
        </p:grpSp>
      </p:grpSp>
      <p:sp>
        <p:nvSpPr>
          <p:cNvPr id="8" name="Прямоугольник 7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Возрождение  производства </a:t>
            </a:r>
          </a:p>
          <a:p>
            <a:pPr algn="ctr"/>
            <a:r>
              <a:rPr lang="ru-RU" sz="2800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слуцких</a:t>
            </a:r>
            <a:r>
              <a:rPr lang="ru-RU" sz="28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поясов</a:t>
            </a:r>
            <a:endParaRPr lang="ru-RU" sz="28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Мои документы\Мои рисун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1"/>
            <a:ext cx="9572660" cy="6857999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0"/>
            <a:ext cx="4286280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2" name="AutoShape 4" descr="Картинки по запросу несвиж замок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428736"/>
            <a:ext cx="5286380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/>
          <a:srcRect l="5939" b="7598"/>
          <a:stretch>
            <a:fillRect/>
          </a:stretch>
        </p:blipFill>
        <p:spPr bwMode="auto">
          <a:xfrm>
            <a:off x="-357222" y="4143380"/>
            <a:ext cx="4857784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429256" y="5572140"/>
            <a:ext cx="37147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Отреставрирован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Гомельский дворцово-парковый ансамбль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Стрелка влево 9"/>
          <p:cNvSpPr/>
          <p:nvPr/>
        </p:nvSpPr>
        <p:spPr>
          <a:xfrm>
            <a:off x="4572000" y="5715016"/>
            <a:ext cx="978408" cy="4846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трелка влево 10"/>
          <p:cNvSpPr/>
          <p:nvPr/>
        </p:nvSpPr>
        <p:spPr>
          <a:xfrm>
            <a:off x="3143240" y="214290"/>
            <a:ext cx="978408" cy="4846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8659368" y="857232"/>
            <a:ext cx="484632" cy="97840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6248" y="0"/>
            <a:ext cx="43577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Arial Black" pitchFamily="34" charset="0"/>
              </a:rPr>
              <a:t>Архитектурные памятники Беларуси, внесенные в Список всемирного культурного и природного наследия ЮНЕСКО</a:t>
            </a:r>
            <a:endParaRPr lang="ru-RU" sz="2000" b="1" dirty="0">
              <a:solidFill>
                <a:srgbClr val="008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C37DB-FED0-4012-AC4D-04249F1DD9EC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Премия «За духовное возрождение»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8572559" cy="578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91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1</cp:lastModifiedBy>
  <cp:revision>75</cp:revision>
  <dcterms:created xsi:type="dcterms:W3CDTF">2017-12-14T09:54:32Z</dcterms:created>
  <dcterms:modified xsi:type="dcterms:W3CDTF">2019-12-17T11:29:56Z</dcterms:modified>
</cp:coreProperties>
</file>