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9F8DB5-B8D3-48F0-96E3-5BECEA6F47F7}" type="datetimeFigureOut">
              <a:rPr lang="ru-RU" smtClean="0"/>
              <a:t>19.11.2019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9A5940-0003-4ACA-9B2C-492E6F9992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39489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9F8DB5-B8D3-48F0-96E3-5BECEA6F47F7}" type="datetimeFigureOut">
              <a:rPr lang="ru-RU" smtClean="0"/>
              <a:t>19.11.2019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9A5940-0003-4ACA-9B2C-492E6F9992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47289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0835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1066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80206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64929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63969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63652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6000" smtClean="0"/>
              <a:t>Спасибо за внимание!</a:t>
            </a:r>
            <a:endParaRPr lang="ru-RU" sz="6000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758948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</Words>
  <Application>Microsoft Office PowerPoint</Application>
  <PresentationFormat>Экран (16:9)</PresentationFormat>
  <Paragraphs>1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внимание!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СКЕРСЬ МАРИЯ АНТОНОВНА</dc:creator>
  <cp:lastModifiedBy>СКЕРСЬ МАРИЯ АНТОНОВНА</cp:lastModifiedBy>
  <cp:revision>1</cp:revision>
  <dcterms:created xsi:type="dcterms:W3CDTF">2019-11-19T15:43:34Z</dcterms:created>
  <dcterms:modified xsi:type="dcterms:W3CDTF">2019-11-19T15:43:34Z</dcterms:modified>
</cp:coreProperties>
</file>