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93B76-6EBD-470E-8AE0-32AE91BC3B26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461F3-D288-4470-949F-2AB8340C9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67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93B76-6EBD-470E-8AE0-32AE91BC3B26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461F3-D288-4470-949F-2AB8340C96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063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935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25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487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452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20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7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87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smtClean="0"/>
              <a:t>Спасибо за внимание!</a:t>
            </a:r>
            <a:endParaRPr lang="ru-RU" sz="60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4199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Экран (16:9)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СКЕРСЬ МАРИЯ АНТОНОВНА</dc:creator>
  <cp:lastModifiedBy>СКЕРСЬ МАРИЯ АНТОНОВНА</cp:lastModifiedBy>
  <cp:revision>1</cp:revision>
  <dcterms:created xsi:type="dcterms:W3CDTF">2019-11-19T15:43:57Z</dcterms:created>
  <dcterms:modified xsi:type="dcterms:W3CDTF">2019-11-19T15:43:57Z</dcterms:modified>
</cp:coreProperties>
</file>