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85C35-16C8-4D82-B6A9-36B3C677EAEB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198BA-FC43-4B6A-9469-1EBDEA7621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009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185C35-16C8-4D82-B6A9-36B3C677EAEB}" type="datetimeFigureOut">
              <a:rPr lang="ru-RU" smtClean="0"/>
              <a:t>19.11.2019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198BA-FC43-4B6A-9469-1EBDEA7621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3678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0577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5756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2062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2618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9871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5795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7618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064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5623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smtClean="0"/>
              <a:t>Спасибо за внимание!</a:t>
            </a:r>
            <a:endParaRPr lang="ru-RU" sz="60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5264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019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1957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197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427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9406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9560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1766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66366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Microsoft Office PowerPoint</Application>
  <PresentationFormat>Экран (16:9)</PresentationFormat>
  <Paragraphs>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СКЕРСЬ МАРИЯ АНТОНОВНА</dc:creator>
  <cp:lastModifiedBy>СКЕРСЬ МАРИЯ АНТОНОВНА</cp:lastModifiedBy>
  <cp:revision>1</cp:revision>
  <dcterms:created xsi:type="dcterms:W3CDTF">2019-11-19T15:43:17Z</dcterms:created>
  <dcterms:modified xsi:type="dcterms:W3CDTF">2019-11-19T15:43:17Z</dcterms:modified>
</cp:coreProperties>
</file>