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6" r:id="rId2"/>
    <p:sldId id="270" r:id="rId3"/>
    <p:sldId id="259" r:id="rId4"/>
    <p:sldId id="269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9" autoAdjust="0"/>
    <p:restoredTop sz="86475" autoAdjust="0"/>
  </p:normalViewPr>
  <p:slideViewPr>
    <p:cSldViewPr>
      <p:cViewPr>
        <p:scale>
          <a:sx n="86" d="100"/>
          <a:sy n="86" d="100"/>
        </p:scale>
        <p:origin x="-372" y="3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3C287D-94EB-480B-A6B9-1158FE9D2AE5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355D1D-C26D-4E37-98CC-3F160825D2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733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355D1D-C26D-4E37-98CC-3F160825D27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091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355D1D-C26D-4E37-98CC-3F160825D27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1373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355D1D-C26D-4E37-98CC-3F160825D27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474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8000"/>
                    </a14:imgEffect>
                  </a14:imgLayer>
                </a14:imgProps>
              </a:ext>
            </a:extLst>
          </a:blip>
          <a:srcRect l="8815" r="8167"/>
          <a:stretch/>
        </p:blipFill>
        <p:spPr bwMode="auto">
          <a:xfrm>
            <a:off x="0" y="-9162"/>
            <a:ext cx="9198260" cy="68671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Заголовок 1"/>
          <p:cNvSpPr>
            <a:spLocks noGrp="1"/>
          </p:cNvSpPr>
          <p:nvPr/>
        </p:nvSpPr>
        <p:spPr>
          <a:xfrm>
            <a:off x="683568" y="260648"/>
            <a:ext cx="8208912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Ученые, прославившие Беларусь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86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88072"/>
            <a:ext cx="8136904" cy="548640"/>
          </a:xfrm>
        </p:spPr>
        <p:txBody>
          <a:bodyPr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Михаил </a:t>
            </a:r>
            <a:r>
              <a:rPr lang="ru-RU" dirty="0" err="1" smtClean="0">
                <a:latin typeface="Arial Black" panose="020B0A04020102020204" pitchFamily="34" charset="0"/>
              </a:rPr>
              <a:t>высоцкий</a:t>
            </a:r>
            <a:r>
              <a:rPr lang="ru-RU" dirty="0" smtClean="0">
                <a:latin typeface="Arial Black" panose="020B0A04020102020204" pitchFamily="34" charset="0"/>
              </a:rPr>
              <a:t> (1928-2013)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6146" name="Picture 2" descr="D:\Карпуть\Шаг\Январь 2020\высоцкий 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2880320" cy="4184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Карпуть\Шаг\Январь 2020\mihail-vysockij-memorialnaya-dosk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3" r="5366"/>
          <a:stretch/>
        </p:blipFill>
        <p:spPr bwMode="auto">
          <a:xfrm>
            <a:off x="4139952" y="3820704"/>
            <a:ext cx="4608095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4950672"/>
            <a:ext cx="38431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Американский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биографический институт назвал имя Высоцкого среди пяти тысяч ученых, которые внесли наибольший вклад в развитие науки XX столетия.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01915" y="849642"/>
            <a:ext cx="549056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Герой Беларуси, академик Национальной академии наук, генеральный конструктор автомобильной техники Беларуси, создатель автопоезда «Перестройка», получившего на Международной автомобильной выставке во Франции в 1988 году золотую медаль, генеральный директор Объединенного института машиностроения, лауреат Государственных премий СССР и БССР, Почетный гражданин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г.Минска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Минской области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Копыльского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района.</a:t>
            </a:r>
          </a:p>
        </p:txBody>
      </p:sp>
    </p:spTree>
    <p:extLst>
      <p:ext uri="{BB962C8B-B14F-4D97-AF65-F5344CB8AC3E}">
        <p14:creationId xmlns:p14="http://schemas.microsoft.com/office/powerpoint/2010/main" val="381127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Arial Black" panose="020B0A04020102020204" pitchFamily="34" charset="0"/>
                <a:cs typeface="Times New Roman" panose="02020603050405020304" pitchFamily="18" charset="0"/>
              </a:rPr>
              <a:t>Жорес </a:t>
            </a:r>
            <a:r>
              <a:rPr lang="ru-RU" dirty="0" err="1" smtClean="0">
                <a:latin typeface="Arial Black" panose="020B0A04020102020204" pitchFamily="34" charset="0"/>
                <a:cs typeface="Times New Roman" panose="02020603050405020304" pitchFamily="18" charset="0"/>
              </a:rPr>
              <a:t>алфёров</a:t>
            </a:r>
            <a:r>
              <a:rPr lang="ru-RU" dirty="0" smtClean="0">
                <a:latin typeface="Arial Black" panose="020B0A04020102020204" pitchFamily="34" charset="0"/>
                <a:cs typeface="Times New Roman" panose="02020603050405020304" pitchFamily="18" charset="0"/>
              </a:rPr>
              <a:t> (1930-2019)</a:t>
            </a:r>
            <a:endParaRPr lang="ru-RU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95811" y="908720"/>
            <a:ext cx="429666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 Беларуси Александр Лукашенко вручил государственную награду лауреату Нобелевской премии, вице-президенту Российской академии наук академику Жоресу Алферову.</a:t>
            </a:r>
          </a:p>
        </p:txBody>
      </p:sp>
      <p:pic>
        <p:nvPicPr>
          <p:cNvPr id="7171" name="Picture 3" descr="\\192.168.0.251\w\ЦВР_Карпуть\000389_5033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84984"/>
            <a:ext cx="4822459" cy="3442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8" r="6894"/>
          <a:stretch/>
        </p:blipFill>
        <p:spPr bwMode="auto">
          <a:xfrm>
            <a:off x="251520" y="908720"/>
            <a:ext cx="4344291" cy="3532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4977580"/>
            <a:ext cx="37876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Жорес Алфёров – учёный, открывший миру путь в электронную эру</a:t>
            </a: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0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>
                <a:latin typeface="Arial Black" panose="020B0A04020102020204" pitchFamily="34" charset="0"/>
              </a:rPr>
              <a:t>26 января – День белорусской науки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9672613"/>
              </p:ext>
            </p:extLst>
          </p:nvPr>
        </p:nvGraphicFramePr>
        <p:xfrm>
          <a:off x="107501" y="1100138"/>
          <a:ext cx="9036498" cy="3357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18249"/>
                <a:gridCol w="4518249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 Black" panose="020B0A04020102020204" pitchFamily="34" charset="0"/>
                        </a:rPr>
                        <a:t>Послевузовское образование</a:t>
                      </a:r>
                      <a:endParaRPr lang="ru-RU" sz="2400" dirty="0"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Аспирантура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Докторантура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Первая ступень послевузовского образования, направленная на подготовку специалистов, обладающих навыками планирования и самостоятельного проведения научных исследований, глубокими теоретическими знаниями, позволяющими подготовить квалифицированную научную работу (диссертацию) на соискание учёной степени кандидата наук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Вторая ступень послевузовского образования, направленная на подготовку специалистов, обладающих навыками научно-исследовательской работы по новому направлению исследований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или в развитие существующих актуальных направлений научных исследований, аналитического обобщения результатов научной деятельности, позволяющими подготовить квалификационную научную работу (диссертацию) на соискание учёной степени доктора наук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Обучение проводится по 231 научной специальности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Обучение проводится по 179 научным специальностям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018" y="4437112"/>
            <a:ext cx="6230937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6775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59"/>
          <a:stretch/>
        </p:blipFill>
        <p:spPr bwMode="auto">
          <a:xfrm>
            <a:off x="1547664" y="1196752"/>
            <a:ext cx="6480720" cy="4255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413866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Количество учреждений образования, имеющих</a:t>
            </a:r>
          </a:p>
          <a:p>
            <a:pPr algn="ctr"/>
            <a:r>
              <a:rPr lang="ru-RU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 аспирантуру и докторантуру в Беларуси</a:t>
            </a:r>
            <a:endParaRPr lang="ru-RU" dirty="0">
              <a:solidFill>
                <a:srgbClr val="00B0F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35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58" y="621042"/>
            <a:ext cx="4458250" cy="57229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553" y="836712"/>
            <a:ext cx="4360756" cy="5507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9530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064896" cy="504056"/>
          </a:xfrm>
        </p:spPr>
        <p:txBody>
          <a:bodyPr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ИГНАТ ДОМЕЙКО (1802-1889)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026" name="Picture 2" descr="D:\Карпуть\Шаг\Январь 2020\ignac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94" y="767608"/>
            <a:ext cx="2214771" cy="2582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39752" y="764704"/>
            <a:ext cx="66967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Республике Беларусь с именем И. Домейко связано 17 населенных пунктов. На его исторической родине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−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деревне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Крупово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Лидского района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−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 музей в его честь, на месте родовой усадьбы в Медведке установлен памятный валун. Его именем названы улицы в Минске, Гродно, Барановичах, Лиде.</a:t>
            </a:r>
          </a:p>
          <a:p>
            <a:pPr algn="just" fontAlgn="base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лавными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памятниками И. Домейко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Беларуси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аллея деревьев,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135-летний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дуб возле деревни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Крошино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Барановичами, который лично посадил Игнат Ипполитович в 1884 году.</a:t>
            </a:r>
          </a:p>
        </p:txBody>
      </p:sp>
      <p:pic>
        <p:nvPicPr>
          <p:cNvPr id="2050" name="Picture 2" descr="D:\Карпуть\Шаг\Январь 2020\минерал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035" y="4370747"/>
            <a:ext cx="3632408" cy="242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792" y="2993233"/>
            <a:ext cx="2200916" cy="146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639" y="3146381"/>
            <a:ext cx="1606978" cy="1606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81" y="3724714"/>
            <a:ext cx="4713616" cy="314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702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5040560" cy="725760"/>
          </a:xfrm>
        </p:spPr>
        <p:txBody>
          <a:bodyPr/>
          <a:lstStyle/>
          <a:p>
            <a:pPr algn="r"/>
            <a:r>
              <a:rPr lang="ru-RU" dirty="0" smtClean="0">
                <a:latin typeface="Arial Black" panose="020B0A04020102020204" pitchFamily="34" charset="0"/>
              </a:rPr>
              <a:t>Софья </a:t>
            </a:r>
            <a:r>
              <a:rPr lang="ru-RU" dirty="0" err="1" smtClean="0">
                <a:latin typeface="Arial Black" panose="020B0A04020102020204" pitchFamily="34" charset="0"/>
              </a:rPr>
              <a:t>ковалевкая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br>
              <a:rPr lang="ru-RU" dirty="0" smtClean="0">
                <a:latin typeface="Arial Black" panose="020B0A04020102020204" pitchFamily="34" charset="0"/>
              </a:rPr>
            </a:br>
            <a:r>
              <a:rPr lang="ru-RU" dirty="0" smtClean="0">
                <a:latin typeface="Arial Black" panose="020B0A04020102020204" pitchFamily="34" charset="0"/>
              </a:rPr>
              <a:t>(1850-1891)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2050" name="Picture 2" descr="D:\Карпуть\Шаг\Январь 2020\240px-Sofja_Wassiljewna_Kowalewskaja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0319"/>
            <a:ext cx="2961220" cy="360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892" y="4962960"/>
            <a:ext cx="3203848" cy="118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176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76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возрасте 24 лет Софья Ковалевская получила звание доктора философии по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математике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" t="18451" r="33286" b="5680"/>
          <a:stretch/>
        </p:blipFill>
        <p:spPr bwMode="auto">
          <a:xfrm>
            <a:off x="3380155" y="2625842"/>
            <a:ext cx="5608036" cy="405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16216" y="5757099"/>
            <a:ext cx="24482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Мемориальный 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музей –усадьб</a:t>
            </a:r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а </a:t>
            </a:r>
          </a:p>
          <a:p>
            <a:r>
              <a:rPr lang="ru-RU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С. Ковалевской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4217" y="292858"/>
            <a:ext cx="2252265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050319"/>
            <a:ext cx="2749550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815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520940" cy="548640"/>
          </a:xfrm>
        </p:spPr>
        <p:txBody>
          <a:bodyPr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Лев </a:t>
            </a:r>
            <a:r>
              <a:rPr lang="ru-RU" dirty="0" err="1" smtClean="0">
                <a:latin typeface="Arial Black" panose="020B0A04020102020204" pitchFamily="34" charset="0"/>
              </a:rPr>
              <a:t>выготский</a:t>
            </a:r>
            <a:r>
              <a:rPr lang="ru-RU" dirty="0" smtClean="0">
                <a:latin typeface="Arial Black" panose="020B0A04020102020204" pitchFamily="34" charset="0"/>
              </a:rPr>
              <a:t> (1896-1934)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61" y="620688"/>
            <a:ext cx="2952328" cy="3669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415638"/>
            <a:ext cx="2743225" cy="3466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19654" y="723491"/>
            <a:ext cx="587282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Труды Льва Семёновича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Выготского,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переведенные на множество языков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сих пор остаются источником вдохновения для новых поколений психологов, педагогов и лингвистов. Созданная им культурно-историческая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утрачивает свою актуальность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отечественной и зарубежной психологии.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\\192.168.0.251\w\ЦВР_Карпуть\экзаменационная-книжка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" t="4842" r="1859" b="4771"/>
          <a:stretch/>
        </p:blipFill>
        <p:spPr bwMode="auto">
          <a:xfrm>
            <a:off x="1146781" y="4098766"/>
            <a:ext cx="3599372" cy="2753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877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997512" cy="548640"/>
          </a:xfrm>
        </p:spPr>
        <p:txBody>
          <a:bodyPr/>
          <a:lstStyle/>
          <a:p>
            <a:r>
              <a:rPr lang="ru-RU" dirty="0" smtClean="0">
                <a:latin typeface="Arial Black" panose="020B0A04020102020204" pitchFamily="34" charset="0"/>
              </a:rPr>
              <a:t>Александр </a:t>
            </a:r>
            <a:r>
              <a:rPr lang="ru-RU" dirty="0" err="1" smtClean="0">
                <a:latin typeface="Arial Black" panose="020B0A04020102020204" pitchFamily="34" charset="0"/>
              </a:rPr>
              <a:t>чижевский</a:t>
            </a:r>
            <a:r>
              <a:rPr lang="ru-RU" dirty="0" smtClean="0">
                <a:latin typeface="Arial Black" panose="020B0A04020102020204" pitchFamily="34" charset="0"/>
              </a:rPr>
              <a:t> (1897-1964)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4098" name="Picture 2" descr="D:\Карпуть\Шаг\Январь 2020\aleksandr-chizhevskij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3" r="12926"/>
          <a:stretch/>
        </p:blipFill>
        <p:spPr bwMode="auto">
          <a:xfrm>
            <a:off x="216567" y="980728"/>
            <a:ext cx="4030499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pics.livejournal.com/jaga_lux/pic/00asqz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182389"/>
            <a:ext cx="3888432" cy="2675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" t="20180" r="32925" b="25189"/>
          <a:stretch/>
        </p:blipFill>
        <p:spPr bwMode="auto">
          <a:xfrm>
            <a:off x="258637" y="4365104"/>
            <a:ext cx="3988430" cy="2372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473" y="784727"/>
            <a:ext cx="3998218" cy="3651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7" r="30580"/>
          <a:stretch/>
        </p:blipFill>
        <p:spPr bwMode="auto">
          <a:xfrm>
            <a:off x="7884368" y="784727"/>
            <a:ext cx="1259632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47417" y="4460581"/>
            <a:ext cx="13051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 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Чижевского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99792" y="6091438"/>
            <a:ext cx="1538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Дом-музей Чижевского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04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520940" cy="548640"/>
          </a:xfrm>
        </p:spPr>
        <p:txBody>
          <a:bodyPr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Павел сухой (1895-1975)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5122" name="Picture 2" descr="D:\Карпуть\Шаг\Январь 2020\pavel-suhoj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39" r="16846"/>
          <a:stretch/>
        </p:blipFill>
        <p:spPr bwMode="auto">
          <a:xfrm>
            <a:off x="-10398" y="851170"/>
            <a:ext cx="3718302" cy="3873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5120685"/>
            <a:ext cx="320384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Выдающийся авиаконструктор, один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основателей отечественной школы реактивной и сверхзвуковой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авиаци</a:t>
            </a:r>
            <a:r>
              <a:rPr lang="ru-RU" dirty="0" smtClean="0">
                <a:solidFill>
                  <a:schemeClr val="bg1"/>
                </a:solidFill>
              </a:rPr>
              <a:t>и.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788" y="562264"/>
            <a:ext cx="5170487" cy="227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88742" y="666504"/>
            <a:ext cx="34563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 Black" panose="020B0A04020102020204" pitchFamily="34" charset="0"/>
              </a:rPr>
              <a:t>Штурмовик Су-25 "Грач" 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943442"/>
            <a:ext cx="4267030" cy="198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406160" y="4555867"/>
            <a:ext cx="42670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i="1" dirty="0">
                <a:solidFill>
                  <a:schemeClr val="bg1"/>
                </a:solidFill>
                <a:latin typeface="Arial Black" panose="020B0A04020102020204" pitchFamily="34" charset="0"/>
              </a:rPr>
              <a:t>Су-24 фронтовой бомбардировщик</a:t>
            </a:r>
            <a:r>
              <a:rPr lang="ru-RU" sz="1600" dirty="0">
                <a:latin typeface="Arial Black" panose="020B0A04020102020204" pitchFamily="34" charset="0"/>
              </a:rPr>
              <a:t> 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31" b="10030"/>
          <a:stretch/>
        </p:blipFill>
        <p:spPr bwMode="auto">
          <a:xfrm>
            <a:off x="3306594" y="5057571"/>
            <a:ext cx="5715000" cy="177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346501" y="5119867"/>
            <a:ext cx="51479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Arial Black" panose="020B0A04020102020204" pitchFamily="34" charset="0"/>
              </a:rPr>
              <a:t>Су-11 скоростной высотный истребитель</a:t>
            </a:r>
          </a:p>
        </p:txBody>
      </p:sp>
    </p:spTree>
    <p:extLst>
      <p:ext uri="{BB962C8B-B14F-4D97-AF65-F5344CB8AC3E}">
        <p14:creationId xmlns:p14="http://schemas.microsoft.com/office/powerpoint/2010/main" val="156239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518</TotalTime>
  <Words>431</Words>
  <Application>Microsoft Office PowerPoint</Application>
  <PresentationFormat>Экран (4:3)</PresentationFormat>
  <Paragraphs>39</Paragraphs>
  <Slides>11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Углы</vt:lpstr>
      <vt:lpstr>Презентация PowerPoint</vt:lpstr>
      <vt:lpstr>26 января – День белорусской науки</vt:lpstr>
      <vt:lpstr>Презентация PowerPoint</vt:lpstr>
      <vt:lpstr>Презентация PowerPoint</vt:lpstr>
      <vt:lpstr>ИГНАТ ДОМЕЙКО (1802-1889)</vt:lpstr>
      <vt:lpstr>Софья ковалевкая  (1850-1891)</vt:lpstr>
      <vt:lpstr>Лев выготский (1896-1934)</vt:lpstr>
      <vt:lpstr>Александр чижевский (1897-1964)</vt:lpstr>
      <vt:lpstr>Павел сухой (1895-1975)</vt:lpstr>
      <vt:lpstr>Михаил высоцкий (1928-2013)</vt:lpstr>
      <vt:lpstr>Жорес алфёров (1930-2019)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январь</dc:title>
  <dc:creator>s s</dc:creator>
  <cp:lastModifiedBy>Ольга Соловьева</cp:lastModifiedBy>
  <cp:revision>53</cp:revision>
  <dcterms:created xsi:type="dcterms:W3CDTF">2020-01-09T06:32:47Z</dcterms:created>
  <dcterms:modified xsi:type="dcterms:W3CDTF">2020-01-16T11:23:07Z</dcterms:modified>
</cp:coreProperties>
</file>