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906000" cy="6858000" type="A4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4307C-EED8-4AD6-BAC1-4028BC39E4CC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4A1DE-2992-402B-A866-6773A28A6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91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4307C-EED8-4AD6-BAC1-4028BC39E4CC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4A1DE-2992-402B-A866-6773A28A6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26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32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rgbClr val="3333FF"/>
                </a:solidFill>
              </a:rPr>
              <a:t>Проект  «Марафон </a:t>
            </a:r>
            <a:r>
              <a:rPr lang="ru-RU" altLang="ru-RU" sz="4000" b="1" smtClean="0">
                <a:solidFill>
                  <a:srgbClr val="3333FF"/>
                </a:solidFill>
              </a:rPr>
              <a:t>здоровья</a:t>
            </a:r>
            <a:r>
              <a:rPr lang="ru-RU" altLang="ru-RU" sz="3600" b="1" smtClean="0">
                <a:solidFill>
                  <a:srgbClr val="3333FF"/>
                </a:solidFill>
              </a:rPr>
              <a:t>»</a:t>
            </a:r>
            <a:endParaRPr lang="ru-RU" altLang="ru-RU" sz="36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92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rgbClr val="3333FF"/>
                </a:solidFill>
              </a:rPr>
              <a:t>Проект  «Марафон </a:t>
            </a:r>
            <a:r>
              <a:rPr lang="ru-RU" altLang="ru-RU" sz="4000" b="1" smtClean="0">
                <a:solidFill>
                  <a:srgbClr val="3333FF"/>
                </a:solidFill>
              </a:rPr>
              <a:t>здоровья</a:t>
            </a:r>
            <a:r>
              <a:rPr lang="ru-RU" altLang="ru-RU" sz="3600" b="1" smtClean="0">
                <a:solidFill>
                  <a:srgbClr val="3333FF"/>
                </a:solidFill>
              </a:rPr>
              <a:t>»</a:t>
            </a:r>
            <a:endParaRPr lang="ru-RU" altLang="ru-RU" sz="36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05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3333FF"/>
                </a:solidFill>
              </a:rPr>
              <a:t>Проект «Марафон здоровья»</a:t>
            </a:r>
            <a:endParaRPr lang="ru-RU" altLang="ru-RU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15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200" b="1" smtClean="0">
                <a:solidFill>
                  <a:srgbClr val="3333FF"/>
                </a:solidFill>
              </a:rPr>
              <a:t>Проект «Творчество без границ»</a:t>
            </a:r>
            <a:endParaRPr lang="ru-RU" altLang="ru-RU" sz="42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814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200" b="1" smtClean="0">
                <a:solidFill>
                  <a:srgbClr val="3333FF"/>
                </a:solidFill>
              </a:rPr>
              <a:t>Проект «Творчество без границ»</a:t>
            </a:r>
            <a:endParaRPr lang="ru-RU" altLang="ru-RU" sz="42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77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200" b="1" smtClean="0">
                <a:solidFill>
                  <a:srgbClr val="3333FF"/>
                </a:solidFill>
              </a:rPr>
              <a:t>Проект «Творчество без границ»</a:t>
            </a:r>
            <a:endParaRPr lang="ru-RU" altLang="ru-RU" sz="42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55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200" b="1" smtClean="0">
                <a:solidFill>
                  <a:srgbClr val="3333FF"/>
                </a:solidFill>
              </a:rPr>
              <a:t>Волонтерский проект «Дари себя без остатка»</a:t>
            </a:r>
            <a:endParaRPr lang="ru-RU" altLang="ru-RU" sz="42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945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3333FF"/>
                </a:solidFill>
              </a:rPr>
              <a:t>Проект реализуется </a:t>
            </a:r>
            <a:br>
              <a:rPr lang="ru-RU" b="1" smtClean="0">
                <a:solidFill>
                  <a:srgbClr val="3333FF"/>
                </a:solidFill>
              </a:rPr>
            </a:br>
            <a:r>
              <a:rPr lang="ru-RU" b="1" smtClean="0">
                <a:solidFill>
                  <a:srgbClr val="3333FF"/>
                </a:solidFill>
              </a:rPr>
              <a:t>по следующим направлениям:</a:t>
            </a:r>
            <a:r>
              <a:rPr lang="ru-RU" smtClean="0">
                <a:solidFill>
                  <a:srgbClr val="3333FF"/>
                </a:solidFill>
              </a:rPr>
              <a:t/>
            </a:r>
            <a:br>
              <a:rPr lang="ru-RU" smtClean="0">
                <a:solidFill>
                  <a:srgbClr val="3333FF"/>
                </a:solidFill>
              </a:rPr>
            </a:br>
            <a:endParaRPr lang="ru-RU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66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84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32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52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64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smtClean="0">
                <a:solidFill>
                  <a:srgbClr val="3333FF"/>
                </a:solidFill>
              </a:rPr>
              <a:t>Новогодний конкурс «ЭкоЁлка»</a:t>
            </a:r>
            <a:endParaRPr lang="ru-RU" altLang="ru-RU" sz="40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49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smtClean="0">
                <a:solidFill>
                  <a:srgbClr val="3333FF"/>
                </a:solidFill>
              </a:rPr>
              <a:t>Конкурс плакатов </a:t>
            </a:r>
            <a:br>
              <a:rPr lang="ru-RU" altLang="ru-RU" sz="4000" b="1" smtClean="0">
                <a:solidFill>
                  <a:srgbClr val="3333FF"/>
                </a:solidFill>
              </a:rPr>
            </a:br>
            <a:r>
              <a:rPr lang="ru-RU" altLang="ru-RU" sz="4000" b="1" smtClean="0">
                <a:solidFill>
                  <a:srgbClr val="3333FF"/>
                </a:solidFill>
              </a:rPr>
              <a:t>«Свободный от зависимостей»</a:t>
            </a:r>
            <a:endParaRPr lang="ru-RU" altLang="ru-RU" sz="40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387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smtClean="0">
                <a:solidFill>
                  <a:srgbClr val="3333FF"/>
                </a:solidFill>
              </a:rPr>
              <a:t>Конкурс социальных</a:t>
            </a:r>
            <a:br>
              <a:rPr lang="ru-RU" altLang="ru-RU" sz="4000" b="1" smtClean="0">
                <a:solidFill>
                  <a:srgbClr val="3333FF"/>
                </a:solidFill>
              </a:rPr>
            </a:br>
            <a:r>
              <a:rPr lang="ru-RU" altLang="ru-RU" sz="4000" b="1" smtClean="0">
                <a:solidFill>
                  <a:srgbClr val="3333FF"/>
                </a:solidFill>
              </a:rPr>
              <a:t>молодежных проектов</a:t>
            </a:r>
            <a:endParaRPr lang="ru-RU" altLang="ru-RU" sz="40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555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04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96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050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87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3333FF"/>
                </a:solidFill>
                <a:latin typeface="Arial" charset="0"/>
                <a:ea typeface="+mn-ea"/>
                <a:cs typeface="+mn-cs"/>
              </a:rPr>
              <a:t>Гражданско-патриотический п</a:t>
            </a:r>
            <a:r>
              <a:rPr lang="ru-RU" sz="3200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роект «Ж</a:t>
            </a:r>
            <a:r>
              <a:rPr lang="ru-RU" sz="3200" b="1" smtClean="0">
                <a:solidFill>
                  <a:srgbClr val="3333FF"/>
                </a:solidFill>
                <a:latin typeface="Arial" charset="0"/>
                <a:ea typeface="+mn-ea"/>
                <a:cs typeface="+mn-cs"/>
              </a:rPr>
              <a:t>и</a:t>
            </a:r>
            <a:r>
              <a:rPr lang="ru-RU" sz="3200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вая история»</a:t>
            </a:r>
            <a:endParaRPr lang="ru-RU" sz="3200" dirty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80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3333FF"/>
                </a:solidFill>
              </a:rPr>
              <a:t>Проект «Содружество»</a:t>
            </a:r>
            <a:endParaRPr lang="ru-RU" altLang="ru-RU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15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rgbClr val="3333FF"/>
                </a:solidFill>
              </a:rPr>
              <a:t>Проект «Содружество»</a:t>
            </a:r>
            <a:endParaRPr lang="ru-RU" altLang="ru-RU" sz="3600" b="1" smtClean="0">
              <a:solidFill>
                <a:srgbClr val="3333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53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3333FF"/>
                </a:solidFill>
              </a:rPr>
              <a:t>Проект «Содружество»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384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Лист A4 (210x297 мм)</PresentationFormat>
  <Paragraphs>15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Гражданско-патриотический проект «Живая история»</vt:lpstr>
      <vt:lpstr>Проект «Содружество»</vt:lpstr>
      <vt:lpstr>Проект «Содружество»</vt:lpstr>
      <vt:lpstr>Проект «Содружество»</vt:lpstr>
      <vt:lpstr>Проект  «Марафон здоровья»</vt:lpstr>
      <vt:lpstr>Проект  «Марафон здоровья»</vt:lpstr>
      <vt:lpstr>Проект «Марафон здоровья»</vt:lpstr>
      <vt:lpstr>Проект «Творчество без границ»</vt:lpstr>
      <vt:lpstr>Проект «Творчество без границ»</vt:lpstr>
      <vt:lpstr>Проект «Творчество без границ»</vt:lpstr>
      <vt:lpstr>Волонтерский проект «Дари себя без остатка»</vt:lpstr>
      <vt:lpstr>Проект реализуется  по следующим направлениям: </vt:lpstr>
      <vt:lpstr>Презентация PowerPoint</vt:lpstr>
      <vt:lpstr>Презентация PowerPoint</vt:lpstr>
      <vt:lpstr>Презентация PowerPoint</vt:lpstr>
      <vt:lpstr>Новогодний конкурс «ЭкоЁлка»</vt:lpstr>
      <vt:lpstr>Конкурс плакатов  «Свободный от зависимостей»</vt:lpstr>
      <vt:lpstr>Конкурс социальных молодежных проектов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СКЕРСЬ МАРИЯ АНТОНОВНА</dc:creator>
  <cp:lastModifiedBy>СКЕРСЬ МАРИЯ АНТОНОВНА</cp:lastModifiedBy>
  <cp:revision>1</cp:revision>
  <dcterms:created xsi:type="dcterms:W3CDTF">2020-05-19T06:45:11Z</dcterms:created>
  <dcterms:modified xsi:type="dcterms:W3CDTF">2020-05-19T06:45:11Z</dcterms:modified>
</cp:coreProperties>
</file>